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compatMode="1" embedTrueType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69" r:id="rId16"/>
    <p:sldId id="270" r:id="rId17"/>
    <p:sldId id="302" r:id="rId18"/>
    <p:sldId id="280" r:id="rId19"/>
    <p:sldId id="287" r:id="rId20"/>
    <p:sldId id="282" r:id="rId21"/>
    <p:sldId id="291" r:id="rId22"/>
    <p:sldId id="294" r:id="rId23"/>
    <p:sldId id="295" r:id="rId24"/>
    <p:sldId id="277" r:id="rId25"/>
    <p:sldId id="298" r:id="rId26"/>
    <p:sldId id="278" r:id="rId27"/>
    <p:sldId id="279" r:id="rId28"/>
    <p:sldId id="285"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
      <p:font typeface="Cambria" panose="02040503050406030204" pitchFamily="18" charset="0"/>
      <p:regular r:id="rId37"/>
      <p:bold r:id="rId38"/>
      <p:italic r:id="rId39"/>
      <p:boldItalic r:id="rId40"/>
    </p:embeddedFont>
    <p:embeddedFont>
      <p:font typeface="Work Sans" pitchFamily="2" charset="77"/>
      <p:regular r:id="rId41"/>
      <p:bold r:id="rId42"/>
      <p:italic r:id="rId43"/>
      <p:boldItalic r:id="rId44"/>
    </p:embeddedFont>
    <p:embeddedFont>
      <p:font typeface="Work Sans SemiBold" panose="020F0502020204030204" pitchFamily="34" charset="0"/>
      <p:regular r:id="rId45"/>
      <p:bold r:id="rId46"/>
      <p:italic r:id="rId47"/>
      <p:boldItalic r:id="rId48"/>
    </p:embeddedFont>
  </p:embeddedFontLst>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7" d="100"/>
          <a:sy n="127" d="100"/>
        </p:scale>
        <p:origin x="1368"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44FD26FB-89CB-4B05-9CC4-15EC63AEAFA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a:p>
        </p:txBody>
      </p:sp>
      <p:sp>
        <p:nvSpPr>
          <p:cNvPr id="3" name="Espace réservé de la date 2">
            <a:extLst>
              <a:ext uri="{FF2B5EF4-FFF2-40B4-BE49-F238E27FC236}">
                <a16:creationId xmlns:a16="http://schemas.microsoft.com/office/drawing/2014/main" id="{E8608858-AB47-4CC0-ACD9-D8A006C82B2F}"/>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FCA727F-AAD5-FA48-9197-73A3E22E1823}" type="datetimeFigureOut">
              <a:rPr lang="fr-FR"/>
              <a:pPr>
                <a:defRPr/>
              </a:pPr>
              <a:t>24/01/2023</a:t>
            </a:fld>
            <a:endParaRPr lang="fr-FR"/>
          </a:p>
        </p:txBody>
      </p:sp>
      <p:sp>
        <p:nvSpPr>
          <p:cNvPr id="4" name="Espace réservé de l'image des diapositives 3">
            <a:extLst>
              <a:ext uri="{FF2B5EF4-FFF2-40B4-BE49-F238E27FC236}">
                <a16:creationId xmlns:a16="http://schemas.microsoft.com/office/drawing/2014/main" id="{1360A295-D681-4165-BEDF-A8D03C5B0CA4}"/>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notes 4">
            <a:extLst>
              <a:ext uri="{FF2B5EF4-FFF2-40B4-BE49-F238E27FC236}">
                <a16:creationId xmlns:a16="http://schemas.microsoft.com/office/drawing/2014/main" id="{F37128A5-496D-4953-8264-CEBCBEDCA505}"/>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noProof="0"/>
              <a:t>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8F3F8BA2-AE1E-4DFB-B342-F5E51438C1EF}"/>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a:p>
        </p:txBody>
      </p:sp>
      <p:sp>
        <p:nvSpPr>
          <p:cNvPr id="7" name="Espace réservé du numéro de diapositive 6">
            <a:extLst>
              <a:ext uri="{FF2B5EF4-FFF2-40B4-BE49-F238E27FC236}">
                <a16:creationId xmlns:a16="http://schemas.microsoft.com/office/drawing/2014/main" id="{ECCA807B-E1AE-4EDC-A253-FBF1CDCE476A}"/>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0F571D5-97A3-334E-B4FB-3D56804D2002}" type="slidenum">
              <a:rPr lang="fr-FR" altLang="fr-F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a:extLst>
              <a:ext uri="{FF2B5EF4-FFF2-40B4-BE49-F238E27FC236}">
                <a16:creationId xmlns:a16="http://schemas.microsoft.com/office/drawing/2014/main" id="{38F9935E-CB3D-9669-E0D5-B32348D0BB8E}"/>
              </a:ext>
            </a:extLst>
          </p:cNvPr>
          <p:cNvSpPr>
            <a:spLocks noGrp="1"/>
          </p:cNvSpPr>
          <p:nvPr>
            <p:ph type="dt" sz="half" idx="10"/>
          </p:nvPr>
        </p:nvSpPr>
        <p:spPr/>
        <p:txBody>
          <a:bodyPr/>
          <a:lstStyle>
            <a:lvl1pPr>
              <a:defRPr/>
            </a:lvl1pPr>
          </a:lstStyle>
          <a:p>
            <a:pPr>
              <a:defRPr/>
            </a:pPr>
            <a:fld id="{DCAD22B7-D937-8942-8452-116E3B8EEFD2}" type="datetime1">
              <a:rPr lang="fr-FR"/>
              <a:pPr>
                <a:defRPr/>
              </a:pPr>
              <a:t>24/01/2023</a:t>
            </a:fld>
            <a:endParaRPr lang="fr-FR"/>
          </a:p>
        </p:txBody>
      </p:sp>
      <p:sp>
        <p:nvSpPr>
          <p:cNvPr id="5" name="Footer Placeholder 4">
            <a:extLst>
              <a:ext uri="{FF2B5EF4-FFF2-40B4-BE49-F238E27FC236}">
                <a16:creationId xmlns:a16="http://schemas.microsoft.com/office/drawing/2014/main" id="{3521D253-10B8-1D79-DEA4-FD8C0048A6BE}"/>
              </a:ext>
            </a:extLst>
          </p:cNvPr>
          <p:cNvSpPr>
            <a:spLocks noGrp="1"/>
          </p:cNvSpPr>
          <p:nvPr>
            <p:ph type="ftr" sz="quarter" idx="11"/>
          </p:nvPr>
        </p:nvSpPr>
        <p:spPr/>
        <p:txBody>
          <a:bodyPr/>
          <a:lstStyle>
            <a:lvl1pPr>
              <a:defRPr/>
            </a:lvl1pPr>
          </a:lstStyle>
          <a:p>
            <a:pPr>
              <a:defRPr/>
            </a:pPr>
            <a:endParaRPr lang="fr-FR"/>
          </a:p>
        </p:txBody>
      </p:sp>
      <p:sp>
        <p:nvSpPr>
          <p:cNvPr id="6" name="Slide Number Placeholder 5">
            <a:extLst>
              <a:ext uri="{FF2B5EF4-FFF2-40B4-BE49-F238E27FC236}">
                <a16:creationId xmlns:a16="http://schemas.microsoft.com/office/drawing/2014/main" id="{98C4442F-2319-D258-9D26-E57DD23D2657}"/>
              </a:ext>
            </a:extLst>
          </p:cNvPr>
          <p:cNvSpPr>
            <a:spLocks noGrp="1"/>
          </p:cNvSpPr>
          <p:nvPr>
            <p:ph type="sldNum" sz="quarter" idx="12"/>
          </p:nvPr>
        </p:nvSpPr>
        <p:spPr/>
        <p:txBody>
          <a:bodyPr/>
          <a:lstStyle>
            <a:lvl1pPr>
              <a:defRPr/>
            </a:lvl1pPr>
          </a:lstStyle>
          <a:p>
            <a:fld id="{599EABB6-A953-3C49-B723-CD016487E469}" type="slidenum">
              <a:rPr lang="fr-FR" altLang="fr-FR"/>
              <a:pPr/>
              <a:t>‹N°›</a:t>
            </a:fld>
            <a:endParaRPr lang="fr-FR" altLang="fr-FR"/>
          </a:p>
        </p:txBody>
      </p:sp>
    </p:spTree>
    <p:extLst>
      <p:ext uri="{BB962C8B-B14F-4D97-AF65-F5344CB8AC3E}">
        <p14:creationId xmlns:p14="http://schemas.microsoft.com/office/powerpoint/2010/main" val="2329562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a:extLst>
              <a:ext uri="{FF2B5EF4-FFF2-40B4-BE49-F238E27FC236}">
                <a16:creationId xmlns:a16="http://schemas.microsoft.com/office/drawing/2014/main" id="{D1F78AE7-AE80-ABCC-EB57-80CF845F26BD}"/>
              </a:ext>
            </a:extLst>
          </p:cNvPr>
          <p:cNvSpPr>
            <a:spLocks noGrp="1"/>
          </p:cNvSpPr>
          <p:nvPr>
            <p:ph type="dt" sz="half" idx="10"/>
          </p:nvPr>
        </p:nvSpPr>
        <p:spPr/>
        <p:txBody>
          <a:bodyPr/>
          <a:lstStyle>
            <a:lvl1pPr>
              <a:defRPr/>
            </a:lvl1pPr>
          </a:lstStyle>
          <a:p>
            <a:pPr>
              <a:defRPr/>
            </a:pPr>
            <a:fld id="{197EE893-2766-724E-8C19-2C2FBC6C853F}" type="datetime1">
              <a:rPr lang="fr-FR"/>
              <a:pPr>
                <a:defRPr/>
              </a:pPr>
              <a:t>24/01/2023</a:t>
            </a:fld>
            <a:endParaRPr lang="fr-FR"/>
          </a:p>
        </p:txBody>
      </p:sp>
      <p:sp>
        <p:nvSpPr>
          <p:cNvPr id="5" name="Footer Placeholder 4">
            <a:extLst>
              <a:ext uri="{FF2B5EF4-FFF2-40B4-BE49-F238E27FC236}">
                <a16:creationId xmlns:a16="http://schemas.microsoft.com/office/drawing/2014/main" id="{89117C54-5B1A-15C4-D6B5-BDE418A2300E}"/>
              </a:ext>
            </a:extLst>
          </p:cNvPr>
          <p:cNvSpPr>
            <a:spLocks noGrp="1"/>
          </p:cNvSpPr>
          <p:nvPr>
            <p:ph type="ftr" sz="quarter" idx="11"/>
          </p:nvPr>
        </p:nvSpPr>
        <p:spPr/>
        <p:txBody>
          <a:bodyPr/>
          <a:lstStyle>
            <a:lvl1pPr>
              <a:defRPr/>
            </a:lvl1pPr>
          </a:lstStyle>
          <a:p>
            <a:pPr>
              <a:defRPr/>
            </a:pPr>
            <a:endParaRPr lang="fr-FR"/>
          </a:p>
        </p:txBody>
      </p:sp>
      <p:sp>
        <p:nvSpPr>
          <p:cNvPr id="6" name="Slide Number Placeholder 5">
            <a:extLst>
              <a:ext uri="{FF2B5EF4-FFF2-40B4-BE49-F238E27FC236}">
                <a16:creationId xmlns:a16="http://schemas.microsoft.com/office/drawing/2014/main" id="{E35AF041-DEF1-C375-E550-8F167A431E58}"/>
              </a:ext>
            </a:extLst>
          </p:cNvPr>
          <p:cNvSpPr>
            <a:spLocks noGrp="1"/>
          </p:cNvSpPr>
          <p:nvPr>
            <p:ph type="sldNum" sz="quarter" idx="12"/>
          </p:nvPr>
        </p:nvSpPr>
        <p:spPr/>
        <p:txBody>
          <a:bodyPr/>
          <a:lstStyle>
            <a:lvl1pPr>
              <a:defRPr/>
            </a:lvl1pPr>
          </a:lstStyle>
          <a:p>
            <a:fld id="{EF0DB748-A7FF-EB4E-8BAA-30C3F741D1DE}" type="slidenum">
              <a:rPr lang="fr-FR" altLang="fr-FR"/>
              <a:pPr/>
              <a:t>‹N°›</a:t>
            </a:fld>
            <a:endParaRPr lang="fr-FR" altLang="fr-FR"/>
          </a:p>
        </p:txBody>
      </p:sp>
    </p:spTree>
    <p:extLst>
      <p:ext uri="{BB962C8B-B14F-4D97-AF65-F5344CB8AC3E}">
        <p14:creationId xmlns:p14="http://schemas.microsoft.com/office/powerpoint/2010/main" val="3127277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a:extLst>
              <a:ext uri="{FF2B5EF4-FFF2-40B4-BE49-F238E27FC236}">
                <a16:creationId xmlns:a16="http://schemas.microsoft.com/office/drawing/2014/main" id="{4DC8E8FA-8AB7-8C1D-D0F3-A57A094AFFD2}"/>
              </a:ext>
            </a:extLst>
          </p:cNvPr>
          <p:cNvSpPr>
            <a:spLocks noGrp="1"/>
          </p:cNvSpPr>
          <p:nvPr>
            <p:ph type="dt" sz="half" idx="10"/>
          </p:nvPr>
        </p:nvSpPr>
        <p:spPr/>
        <p:txBody>
          <a:bodyPr/>
          <a:lstStyle>
            <a:lvl1pPr>
              <a:defRPr/>
            </a:lvl1pPr>
          </a:lstStyle>
          <a:p>
            <a:pPr>
              <a:defRPr/>
            </a:pPr>
            <a:fld id="{8BC1FEED-2C2B-AC4A-BAE0-F59DEFF4A95D}" type="datetime1">
              <a:rPr lang="fr-FR"/>
              <a:pPr>
                <a:defRPr/>
              </a:pPr>
              <a:t>24/01/2023</a:t>
            </a:fld>
            <a:endParaRPr lang="fr-FR"/>
          </a:p>
        </p:txBody>
      </p:sp>
      <p:sp>
        <p:nvSpPr>
          <p:cNvPr id="5" name="Footer Placeholder 4">
            <a:extLst>
              <a:ext uri="{FF2B5EF4-FFF2-40B4-BE49-F238E27FC236}">
                <a16:creationId xmlns:a16="http://schemas.microsoft.com/office/drawing/2014/main" id="{2A063116-4BEA-E0DF-3328-F8CF111FB931}"/>
              </a:ext>
            </a:extLst>
          </p:cNvPr>
          <p:cNvSpPr>
            <a:spLocks noGrp="1"/>
          </p:cNvSpPr>
          <p:nvPr>
            <p:ph type="ftr" sz="quarter" idx="11"/>
          </p:nvPr>
        </p:nvSpPr>
        <p:spPr/>
        <p:txBody>
          <a:bodyPr/>
          <a:lstStyle>
            <a:lvl1pPr>
              <a:defRPr/>
            </a:lvl1pPr>
          </a:lstStyle>
          <a:p>
            <a:pPr>
              <a:defRPr/>
            </a:pPr>
            <a:endParaRPr lang="fr-FR"/>
          </a:p>
        </p:txBody>
      </p:sp>
      <p:sp>
        <p:nvSpPr>
          <p:cNvPr id="6" name="Slide Number Placeholder 5">
            <a:extLst>
              <a:ext uri="{FF2B5EF4-FFF2-40B4-BE49-F238E27FC236}">
                <a16:creationId xmlns:a16="http://schemas.microsoft.com/office/drawing/2014/main" id="{E1B87CF7-D4CC-4C41-7A89-17D7AA5818BD}"/>
              </a:ext>
            </a:extLst>
          </p:cNvPr>
          <p:cNvSpPr>
            <a:spLocks noGrp="1"/>
          </p:cNvSpPr>
          <p:nvPr>
            <p:ph type="sldNum" sz="quarter" idx="12"/>
          </p:nvPr>
        </p:nvSpPr>
        <p:spPr/>
        <p:txBody>
          <a:bodyPr/>
          <a:lstStyle>
            <a:lvl1pPr>
              <a:defRPr/>
            </a:lvl1pPr>
          </a:lstStyle>
          <a:p>
            <a:fld id="{93B8A69E-EAAD-D84A-978B-1DF7056116A7}" type="slidenum">
              <a:rPr lang="fr-FR" altLang="fr-FR"/>
              <a:pPr/>
              <a:t>‹N°›</a:t>
            </a:fld>
            <a:endParaRPr lang="fr-FR" altLang="fr-FR"/>
          </a:p>
        </p:txBody>
      </p:sp>
    </p:spTree>
    <p:extLst>
      <p:ext uri="{BB962C8B-B14F-4D97-AF65-F5344CB8AC3E}">
        <p14:creationId xmlns:p14="http://schemas.microsoft.com/office/powerpoint/2010/main" val="3310428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a:extLst>
              <a:ext uri="{FF2B5EF4-FFF2-40B4-BE49-F238E27FC236}">
                <a16:creationId xmlns:a16="http://schemas.microsoft.com/office/drawing/2014/main" id="{D87CB77C-CBAB-44AB-791F-6EC64B860236}"/>
              </a:ext>
            </a:extLst>
          </p:cNvPr>
          <p:cNvSpPr>
            <a:spLocks noGrp="1"/>
          </p:cNvSpPr>
          <p:nvPr>
            <p:ph type="dt" sz="half" idx="10"/>
          </p:nvPr>
        </p:nvSpPr>
        <p:spPr/>
        <p:txBody>
          <a:bodyPr/>
          <a:lstStyle>
            <a:lvl1pPr>
              <a:defRPr/>
            </a:lvl1pPr>
          </a:lstStyle>
          <a:p>
            <a:pPr>
              <a:defRPr/>
            </a:pPr>
            <a:fld id="{5B9099F6-4048-C048-A1EC-97E4B15E8884}" type="datetime1">
              <a:rPr lang="fr-FR"/>
              <a:pPr>
                <a:defRPr/>
              </a:pPr>
              <a:t>24/01/2023</a:t>
            </a:fld>
            <a:endParaRPr lang="fr-FR"/>
          </a:p>
        </p:txBody>
      </p:sp>
      <p:sp>
        <p:nvSpPr>
          <p:cNvPr id="5" name="Footer Placeholder 4">
            <a:extLst>
              <a:ext uri="{FF2B5EF4-FFF2-40B4-BE49-F238E27FC236}">
                <a16:creationId xmlns:a16="http://schemas.microsoft.com/office/drawing/2014/main" id="{210BB45D-B52C-9AD3-334B-279C9CBA8155}"/>
              </a:ext>
            </a:extLst>
          </p:cNvPr>
          <p:cNvSpPr>
            <a:spLocks noGrp="1"/>
          </p:cNvSpPr>
          <p:nvPr>
            <p:ph type="ftr" sz="quarter" idx="11"/>
          </p:nvPr>
        </p:nvSpPr>
        <p:spPr/>
        <p:txBody>
          <a:bodyPr/>
          <a:lstStyle>
            <a:lvl1pPr>
              <a:defRPr/>
            </a:lvl1pPr>
          </a:lstStyle>
          <a:p>
            <a:pPr>
              <a:defRPr/>
            </a:pPr>
            <a:endParaRPr lang="fr-FR"/>
          </a:p>
        </p:txBody>
      </p:sp>
      <p:sp>
        <p:nvSpPr>
          <p:cNvPr id="6" name="Slide Number Placeholder 5">
            <a:extLst>
              <a:ext uri="{FF2B5EF4-FFF2-40B4-BE49-F238E27FC236}">
                <a16:creationId xmlns:a16="http://schemas.microsoft.com/office/drawing/2014/main" id="{EC0DA32E-2C0B-C358-4443-4F649B54FC13}"/>
              </a:ext>
            </a:extLst>
          </p:cNvPr>
          <p:cNvSpPr>
            <a:spLocks noGrp="1"/>
          </p:cNvSpPr>
          <p:nvPr>
            <p:ph type="sldNum" sz="quarter" idx="12"/>
          </p:nvPr>
        </p:nvSpPr>
        <p:spPr/>
        <p:txBody>
          <a:bodyPr/>
          <a:lstStyle>
            <a:lvl1pPr>
              <a:defRPr/>
            </a:lvl1pPr>
          </a:lstStyle>
          <a:p>
            <a:fld id="{8BF30314-F0B6-A74D-8F78-945E8F818738}" type="slidenum">
              <a:rPr lang="fr-FR" altLang="fr-FR"/>
              <a:pPr/>
              <a:t>‹N°›</a:t>
            </a:fld>
            <a:endParaRPr lang="fr-FR" altLang="fr-FR"/>
          </a:p>
        </p:txBody>
      </p:sp>
    </p:spTree>
    <p:extLst>
      <p:ext uri="{BB962C8B-B14F-4D97-AF65-F5344CB8AC3E}">
        <p14:creationId xmlns:p14="http://schemas.microsoft.com/office/powerpoint/2010/main" val="2174758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a:extLst>
              <a:ext uri="{FF2B5EF4-FFF2-40B4-BE49-F238E27FC236}">
                <a16:creationId xmlns:a16="http://schemas.microsoft.com/office/drawing/2014/main" id="{7BC0C160-1E6D-B829-013A-AF1E98C8018A}"/>
              </a:ext>
            </a:extLst>
          </p:cNvPr>
          <p:cNvSpPr>
            <a:spLocks noGrp="1"/>
          </p:cNvSpPr>
          <p:nvPr>
            <p:ph type="dt" sz="half" idx="10"/>
          </p:nvPr>
        </p:nvSpPr>
        <p:spPr/>
        <p:txBody>
          <a:bodyPr/>
          <a:lstStyle>
            <a:lvl1pPr>
              <a:defRPr/>
            </a:lvl1pPr>
          </a:lstStyle>
          <a:p>
            <a:pPr>
              <a:defRPr/>
            </a:pPr>
            <a:fld id="{E6701CF7-0255-304B-B271-89A62AC041BB}" type="datetime1">
              <a:rPr lang="fr-FR"/>
              <a:pPr>
                <a:defRPr/>
              </a:pPr>
              <a:t>24/01/2023</a:t>
            </a:fld>
            <a:endParaRPr lang="fr-FR"/>
          </a:p>
        </p:txBody>
      </p:sp>
      <p:sp>
        <p:nvSpPr>
          <p:cNvPr id="5" name="Footer Placeholder 4">
            <a:extLst>
              <a:ext uri="{FF2B5EF4-FFF2-40B4-BE49-F238E27FC236}">
                <a16:creationId xmlns:a16="http://schemas.microsoft.com/office/drawing/2014/main" id="{CDB00ECE-F945-91D0-EE10-AB80043E7116}"/>
              </a:ext>
            </a:extLst>
          </p:cNvPr>
          <p:cNvSpPr>
            <a:spLocks noGrp="1"/>
          </p:cNvSpPr>
          <p:nvPr>
            <p:ph type="ftr" sz="quarter" idx="11"/>
          </p:nvPr>
        </p:nvSpPr>
        <p:spPr/>
        <p:txBody>
          <a:bodyPr/>
          <a:lstStyle>
            <a:lvl1pPr>
              <a:defRPr/>
            </a:lvl1pPr>
          </a:lstStyle>
          <a:p>
            <a:pPr>
              <a:defRPr/>
            </a:pPr>
            <a:endParaRPr lang="fr-FR"/>
          </a:p>
        </p:txBody>
      </p:sp>
      <p:sp>
        <p:nvSpPr>
          <p:cNvPr id="6" name="Slide Number Placeholder 5">
            <a:extLst>
              <a:ext uri="{FF2B5EF4-FFF2-40B4-BE49-F238E27FC236}">
                <a16:creationId xmlns:a16="http://schemas.microsoft.com/office/drawing/2014/main" id="{3A0B27D5-5C7A-C36C-463C-AB32F703B97D}"/>
              </a:ext>
            </a:extLst>
          </p:cNvPr>
          <p:cNvSpPr>
            <a:spLocks noGrp="1"/>
          </p:cNvSpPr>
          <p:nvPr>
            <p:ph type="sldNum" sz="quarter" idx="12"/>
          </p:nvPr>
        </p:nvSpPr>
        <p:spPr/>
        <p:txBody>
          <a:bodyPr/>
          <a:lstStyle>
            <a:lvl1pPr>
              <a:defRPr/>
            </a:lvl1pPr>
          </a:lstStyle>
          <a:p>
            <a:fld id="{90F08106-882B-7D42-8BA1-E40AA9FD20B8}" type="slidenum">
              <a:rPr lang="fr-FR" altLang="fr-FR"/>
              <a:pPr/>
              <a:t>‹N°›</a:t>
            </a:fld>
            <a:endParaRPr lang="fr-FR" altLang="fr-FR"/>
          </a:p>
        </p:txBody>
      </p:sp>
    </p:spTree>
    <p:extLst>
      <p:ext uri="{BB962C8B-B14F-4D97-AF65-F5344CB8AC3E}">
        <p14:creationId xmlns:p14="http://schemas.microsoft.com/office/powerpoint/2010/main" val="4089735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3">
            <a:extLst>
              <a:ext uri="{FF2B5EF4-FFF2-40B4-BE49-F238E27FC236}">
                <a16:creationId xmlns:a16="http://schemas.microsoft.com/office/drawing/2014/main" id="{2D079851-615B-E676-0273-8E7BC5E91067}"/>
              </a:ext>
            </a:extLst>
          </p:cNvPr>
          <p:cNvSpPr>
            <a:spLocks noGrp="1"/>
          </p:cNvSpPr>
          <p:nvPr>
            <p:ph type="dt" sz="half" idx="10"/>
          </p:nvPr>
        </p:nvSpPr>
        <p:spPr/>
        <p:txBody>
          <a:bodyPr/>
          <a:lstStyle>
            <a:lvl1pPr>
              <a:defRPr/>
            </a:lvl1pPr>
          </a:lstStyle>
          <a:p>
            <a:pPr>
              <a:defRPr/>
            </a:pPr>
            <a:fld id="{C601D0A9-B5F0-CD4E-BD5C-02CCE3AF323C}" type="datetime1">
              <a:rPr lang="fr-FR"/>
              <a:pPr>
                <a:defRPr/>
              </a:pPr>
              <a:t>24/01/2023</a:t>
            </a:fld>
            <a:endParaRPr lang="fr-FR"/>
          </a:p>
        </p:txBody>
      </p:sp>
      <p:sp>
        <p:nvSpPr>
          <p:cNvPr id="6" name="Footer Placeholder 4">
            <a:extLst>
              <a:ext uri="{FF2B5EF4-FFF2-40B4-BE49-F238E27FC236}">
                <a16:creationId xmlns:a16="http://schemas.microsoft.com/office/drawing/2014/main" id="{02832ABC-3ADD-FB52-7786-59BADF208A23}"/>
              </a:ext>
            </a:extLst>
          </p:cNvPr>
          <p:cNvSpPr>
            <a:spLocks noGrp="1"/>
          </p:cNvSpPr>
          <p:nvPr>
            <p:ph type="ftr" sz="quarter" idx="11"/>
          </p:nvPr>
        </p:nvSpPr>
        <p:spPr/>
        <p:txBody>
          <a:bodyPr/>
          <a:lstStyle>
            <a:lvl1pPr>
              <a:defRPr/>
            </a:lvl1pPr>
          </a:lstStyle>
          <a:p>
            <a:pPr>
              <a:defRPr/>
            </a:pPr>
            <a:endParaRPr lang="fr-FR"/>
          </a:p>
        </p:txBody>
      </p:sp>
      <p:sp>
        <p:nvSpPr>
          <p:cNvPr id="7" name="Slide Number Placeholder 5">
            <a:extLst>
              <a:ext uri="{FF2B5EF4-FFF2-40B4-BE49-F238E27FC236}">
                <a16:creationId xmlns:a16="http://schemas.microsoft.com/office/drawing/2014/main" id="{1FE364E3-7A41-018D-8E05-9504DF979B68}"/>
              </a:ext>
            </a:extLst>
          </p:cNvPr>
          <p:cNvSpPr>
            <a:spLocks noGrp="1"/>
          </p:cNvSpPr>
          <p:nvPr>
            <p:ph type="sldNum" sz="quarter" idx="12"/>
          </p:nvPr>
        </p:nvSpPr>
        <p:spPr/>
        <p:txBody>
          <a:bodyPr/>
          <a:lstStyle>
            <a:lvl1pPr>
              <a:defRPr/>
            </a:lvl1pPr>
          </a:lstStyle>
          <a:p>
            <a:fld id="{DBFC6103-00C5-9249-9CBB-6333DC4D7061}" type="slidenum">
              <a:rPr lang="fr-FR" altLang="fr-FR"/>
              <a:pPr/>
              <a:t>‹N°›</a:t>
            </a:fld>
            <a:endParaRPr lang="fr-FR" altLang="fr-FR"/>
          </a:p>
        </p:txBody>
      </p:sp>
    </p:spTree>
    <p:extLst>
      <p:ext uri="{BB962C8B-B14F-4D97-AF65-F5344CB8AC3E}">
        <p14:creationId xmlns:p14="http://schemas.microsoft.com/office/powerpoint/2010/main" val="1220032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3">
            <a:extLst>
              <a:ext uri="{FF2B5EF4-FFF2-40B4-BE49-F238E27FC236}">
                <a16:creationId xmlns:a16="http://schemas.microsoft.com/office/drawing/2014/main" id="{E16C8F8C-9575-C4A0-4F6D-4B222F588CBD}"/>
              </a:ext>
            </a:extLst>
          </p:cNvPr>
          <p:cNvSpPr>
            <a:spLocks noGrp="1"/>
          </p:cNvSpPr>
          <p:nvPr>
            <p:ph type="dt" sz="half" idx="10"/>
          </p:nvPr>
        </p:nvSpPr>
        <p:spPr/>
        <p:txBody>
          <a:bodyPr/>
          <a:lstStyle>
            <a:lvl1pPr>
              <a:defRPr/>
            </a:lvl1pPr>
          </a:lstStyle>
          <a:p>
            <a:pPr>
              <a:defRPr/>
            </a:pPr>
            <a:fld id="{E35D9438-8003-EE48-BD86-B2ACE9661B71}" type="datetime1">
              <a:rPr lang="fr-FR"/>
              <a:pPr>
                <a:defRPr/>
              </a:pPr>
              <a:t>24/01/2023</a:t>
            </a:fld>
            <a:endParaRPr lang="fr-FR"/>
          </a:p>
        </p:txBody>
      </p:sp>
      <p:sp>
        <p:nvSpPr>
          <p:cNvPr id="8" name="Footer Placeholder 4">
            <a:extLst>
              <a:ext uri="{FF2B5EF4-FFF2-40B4-BE49-F238E27FC236}">
                <a16:creationId xmlns:a16="http://schemas.microsoft.com/office/drawing/2014/main" id="{0B65588C-937E-0D67-9524-903225F9B22E}"/>
              </a:ext>
            </a:extLst>
          </p:cNvPr>
          <p:cNvSpPr>
            <a:spLocks noGrp="1"/>
          </p:cNvSpPr>
          <p:nvPr>
            <p:ph type="ftr" sz="quarter" idx="11"/>
          </p:nvPr>
        </p:nvSpPr>
        <p:spPr/>
        <p:txBody>
          <a:bodyPr/>
          <a:lstStyle>
            <a:lvl1pPr>
              <a:defRPr/>
            </a:lvl1pPr>
          </a:lstStyle>
          <a:p>
            <a:pPr>
              <a:defRPr/>
            </a:pPr>
            <a:endParaRPr lang="fr-FR"/>
          </a:p>
        </p:txBody>
      </p:sp>
      <p:sp>
        <p:nvSpPr>
          <p:cNvPr id="9" name="Slide Number Placeholder 5">
            <a:extLst>
              <a:ext uri="{FF2B5EF4-FFF2-40B4-BE49-F238E27FC236}">
                <a16:creationId xmlns:a16="http://schemas.microsoft.com/office/drawing/2014/main" id="{85353EAF-B08C-6DFE-B5A7-45902E75D8E1}"/>
              </a:ext>
            </a:extLst>
          </p:cNvPr>
          <p:cNvSpPr>
            <a:spLocks noGrp="1"/>
          </p:cNvSpPr>
          <p:nvPr>
            <p:ph type="sldNum" sz="quarter" idx="12"/>
          </p:nvPr>
        </p:nvSpPr>
        <p:spPr/>
        <p:txBody>
          <a:bodyPr/>
          <a:lstStyle>
            <a:lvl1pPr>
              <a:defRPr/>
            </a:lvl1pPr>
          </a:lstStyle>
          <a:p>
            <a:fld id="{85F3670A-D84D-1049-80C6-67D0D9B3494C}" type="slidenum">
              <a:rPr lang="fr-FR" altLang="fr-FR"/>
              <a:pPr/>
              <a:t>‹N°›</a:t>
            </a:fld>
            <a:endParaRPr lang="fr-FR" altLang="fr-FR"/>
          </a:p>
        </p:txBody>
      </p:sp>
    </p:spTree>
    <p:extLst>
      <p:ext uri="{BB962C8B-B14F-4D97-AF65-F5344CB8AC3E}">
        <p14:creationId xmlns:p14="http://schemas.microsoft.com/office/powerpoint/2010/main" val="2157149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3">
            <a:extLst>
              <a:ext uri="{FF2B5EF4-FFF2-40B4-BE49-F238E27FC236}">
                <a16:creationId xmlns:a16="http://schemas.microsoft.com/office/drawing/2014/main" id="{346014F3-94CD-DBF6-2F72-EC6153C1A6EE}"/>
              </a:ext>
            </a:extLst>
          </p:cNvPr>
          <p:cNvSpPr>
            <a:spLocks noGrp="1"/>
          </p:cNvSpPr>
          <p:nvPr>
            <p:ph type="dt" sz="half" idx="10"/>
          </p:nvPr>
        </p:nvSpPr>
        <p:spPr/>
        <p:txBody>
          <a:bodyPr/>
          <a:lstStyle>
            <a:lvl1pPr>
              <a:defRPr/>
            </a:lvl1pPr>
          </a:lstStyle>
          <a:p>
            <a:pPr>
              <a:defRPr/>
            </a:pPr>
            <a:fld id="{105DF4AC-8939-E541-A416-139D1CB1E752}" type="datetime1">
              <a:rPr lang="fr-FR"/>
              <a:pPr>
                <a:defRPr/>
              </a:pPr>
              <a:t>24/01/2023</a:t>
            </a:fld>
            <a:endParaRPr lang="fr-FR"/>
          </a:p>
        </p:txBody>
      </p:sp>
      <p:sp>
        <p:nvSpPr>
          <p:cNvPr id="4" name="Footer Placeholder 4">
            <a:extLst>
              <a:ext uri="{FF2B5EF4-FFF2-40B4-BE49-F238E27FC236}">
                <a16:creationId xmlns:a16="http://schemas.microsoft.com/office/drawing/2014/main" id="{E57F14A6-1332-AE28-370A-C47B6EB0562C}"/>
              </a:ext>
            </a:extLst>
          </p:cNvPr>
          <p:cNvSpPr>
            <a:spLocks noGrp="1"/>
          </p:cNvSpPr>
          <p:nvPr>
            <p:ph type="ftr" sz="quarter" idx="11"/>
          </p:nvPr>
        </p:nvSpPr>
        <p:spPr/>
        <p:txBody>
          <a:bodyPr/>
          <a:lstStyle>
            <a:lvl1pPr>
              <a:defRPr/>
            </a:lvl1pPr>
          </a:lstStyle>
          <a:p>
            <a:pPr>
              <a:defRPr/>
            </a:pPr>
            <a:endParaRPr lang="fr-FR"/>
          </a:p>
        </p:txBody>
      </p:sp>
      <p:sp>
        <p:nvSpPr>
          <p:cNvPr id="5" name="Slide Number Placeholder 5">
            <a:extLst>
              <a:ext uri="{FF2B5EF4-FFF2-40B4-BE49-F238E27FC236}">
                <a16:creationId xmlns:a16="http://schemas.microsoft.com/office/drawing/2014/main" id="{112DF52B-5AA7-9BE1-F801-54FDF18DA747}"/>
              </a:ext>
            </a:extLst>
          </p:cNvPr>
          <p:cNvSpPr>
            <a:spLocks noGrp="1"/>
          </p:cNvSpPr>
          <p:nvPr>
            <p:ph type="sldNum" sz="quarter" idx="12"/>
          </p:nvPr>
        </p:nvSpPr>
        <p:spPr/>
        <p:txBody>
          <a:bodyPr/>
          <a:lstStyle>
            <a:lvl1pPr>
              <a:defRPr/>
            </a:lvl1pPr>
          </a:lstStyle>
          <a:p>
            <a:fld id="{E4E33C59-4FE0-2646-8A37-7C24283F63AD}" type="slidenum">
              <a:rPr lang="fr-FR" altLang="fr-FR"/>
              <a:pPr/>
              <a:t>‹N°›</a:t>
            </a:fld>
            <a:endParaRPr lang="fr-FR" altLang="fr-FR"/>
          </a:p>
        </p:txBody>
      </p:sp>
    </p:spTree>
    <p:extLst>
      <p:ext uri="{BB962C8B-B14F-4D97-AF65-F5344CB8AC3E}">
        <p14:creationId xmlns:p14="http://schemas.microsoft.com/office/powerpoint/2010/main" val="260205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7602BA5-0FC1-2371-86AC-37C6E4D6F02D}"/>
              </a:ext>
            </a:extLst>
          </p:cNvPr>
          <p:cNvSpPr>
            <a:spLocks noGrp="1"/>
          </p:cNvSpPr>
          <p:nvPr>
            <p:ph type="dt" sz="half" idx="10"/>
          </p:nvPr>
        </p:nvSpPr>
        <p:spPr/>
        <p:txBody>
          <a:bodyPr/>
          <a:lstStyle>
            <a:lvl1pPr>
              <a:defRPr/>
            </a:lvl1pPr>
          </a:lstStyle>
          <a:p>
            <a:pPr>
              <a:defRPr/>
            </a:pPr>
            <a:fld id="{B7D722DB-DE9E-1544-A702-7ACD298BA99C}" type="datetime1">
              <a:rPr lang="fr-FR"/>
              <a:pPr>
                <a:defRPr/>
              </a:pPr>
              <a:t>24/01/2023</a:t>
            </a:fld>
            <a:endParaRPr lang="fr-FR"/>
          </a:p>
        </p:txBody>
      </p:sp>
      <p:sp>
        <p:nvSpPr>
          <p:cNvPr id="3" name="Footer Placeholder 4">
            <a:extLst>
              <a:ext uri="{FF2B5EF4-FFF2-40B4-BE49-F238E27FC236}">
                <a16:creationId xmlns:a16="http://schemas.microsoft.com/office/drawing/2014/main" id="{5427112B-1FDC-9C20-9411-C024E1B356F7}"/>
              </a:ext>
            </a:extLst>
          </p:cNvPr>
          <p:cNvSpPr>
            <a:spLocks noGrp="1"/>
          </p:cNvSpPr>
          <p:nvPr>
            <p:ph type="ftr" sz="quarter" idx="11"/>
          </p:nvPr>
        </p:nvSpPr>
        <p:spPr/>
        <p:txBody>
          <a:bodyPr/>
          <a:lstStyle>
            <a:lvl1pPr>
              <a:defRPr/>
            </a:lvl1pPr>
          </a:lstStyle>
          <a:p>
            <a:pPr>
              <a:defRPr/>
            </a:pPr>
            <a:endParaRPr lang="fr-FR"/>
          </a:p>
        </p:txBody>
      </p:sp>
      <p:sp>
        <p:nvSpPr>
          <p:cNvPr id="4" name="Slide Number Placeholder 5">
            <a:extLst>
              <a:ext uri="{FF2B5EF4-FFF2-40B4-BE49-F238E27FC236}">
                <a16:creationId xmlns:a16="http://schemas.microsoft.com/office/drawing/2014/main" id="{32C4043A-A21E-BAE0-2FFE-8DB97D52A884}"/>
              </a:ext>
            </a:extLst>
          </p:cNvPr>
          <p:cNvSpPr>
            <a:spLocks noGrp="1"/>
          </p:cNvSpPr>
          <p:nvPr>
            <p:ph type="sldNum" sz="quarter" idx="12"/>
          </p:nvPr>
        </p:nvSpPr>
        <p:spPr/>
        <p:txBody>
          <a:bodyPr/>
          <a:lstStyle>
            <a:lvl1pPr>
              <a:defRPr/>
            </a:lvl1pPr>
          </a:lstStyle>
          <a:p>
            <a:fld id="{820B24A3-7423-F84A-84B4-D09542F32843}" type="slidenum">
              <a:rPr lang="fr-FR" altLang="fr-FR"/>
              <a:pPr/>
              <a:t>‹N°›</a:t>
            </a:fld>
            <a:endParaRPr lang="fr-FR" altLang="fr-FR"/>
          </a:p>
        </p:txBody>
      </p:sp>
    </p:spTree>
    <p:extLst>
      <p:ext uri="{BB962C8B-B14F-4D97-AF65-F5344CB8AC3E}">
        <p14:creationId xmlns:p14="http://schemas.microsoft.com/office/powerpoint/2010/main" val="2090379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3">
            <a:extLst>
              <a:ext uri="{FF2B5EF4-FFF2-40B4-BE49-F238E27FC236}">
                <a16:creationId xmlns:a16="http://schemas.microsoft.com/office/drawing/2014/main" id="{74635562-5005-856E-0B3B-90D6740FE578}"/>
              </a:ext>
            </a:extLst>
          </p:cNvPr>
          <p:cNvSpPr>
            <a:spLocks noGrp="1"/>
          </p:cNvSpPr>
          <p:nvPr>
            <p:ph type="dt" sz="half" idx="10"/>
          </p:nvPr>
        </p:nvSpPr>
        <p:spPr/>
        <p:txBody>
          <a:bodyPr/>
          <a:lstStyle>
            <a:lvl1pPr>
              <a:defRPr/>
            </a:lvl1pPr>
          </a:lstStyle>
          <a:p>
            <a:pPr>
              <a:defRPr/>
            </a:pPr>
            <a:fld id="{5246A1D9-2FD8-C840-A745-818FABF35D96}" type="datetime1">
              <a:rPr lang="fr-FR"/>
              <a:pPr>
                <a:defRPr/>
              </a:pPr>
              <a:t>24/01/2023</a:t>
            </a:fld>
            <a:endParaRPr lang="fr-FR"/>
          </a:p>
        </p:txBody>
      </p:sp>
      <p:sp>
        <p:nvSpPr>
          <p:cNvPr id="6" name="Footer Placeholder 4">
            <a:extLst>
              <a:ext uri="{FF2B5EF4-FFF2-40B4-BE49-F238E27FC236}">
                <a16:creationId xmlns:a16="http://schemas.microsoft.com/office/drawing/2014/main" id="{E4FBE483-8EC1-BE8E-FF9C-AE889572D6B9}"/>
              </a:ext>
            </a:extLst>
          </p:cNvPr>
          <p:cNvSpPr>
            <a:spLocks noGrp="1"/>
          </p:cNvSpPr>
          <p:nvPr>
            <p:ph type="ftr" sz="quarter" idx="11"/>
          </p:nvPr>
        </p:nvSpPr>
        <p:spPr/>
        <p:txBody>
          <a:bodyPr/>
          <a:lstStyle>
            <a:lvl1pPr>
              <a:defRPr/>
            </a:lvl1pPr>
          </a:lstStyle>
          <a:p>
            <a:pPr>
              <a:defRPr/>
            </a:pPr>
            <a:endParaRPr lang="fr-FR"/>
          </a:p>
        </p:txBody>
      </p:sp>
      <p:sp>
        <p:nvSpPr>
          <p:cNvPr id="7" name="Slide Number Placeholder 5">
            <a:extLst>
              <a:ext uri="{FF2B5EF4-FFF2-40B4-BE49-F238E27FC236}">
                <a16:creationId xmlns:a16="http://schemas.microsoft.com/office/drawing/2014/main" id="{B92B4F3D-9A7F-BB22-C430-7D15971B8D84}"/>
              </a:ext>
            </a:extLst>
          </p:cNvPr>
          <p:cNvSpPr>
            <a:spLocks noGrp="1"/>
          </p:cNvSpPr>
          <p:nvPr>
            <p:ph type="sldNum" sz="quarter" idx="12"/>
          </p:nvPr>
        </p:nvSpPr>
        <p:spPr/>
        <p:txBody>
          <a:bodyPr/>
          <a:lstStyle>
            <a:lvl1pPr>
              <a:defRPr/>
            </a:lvl1pPr>
          </a:lstStyle>
          <a:p>
            <a:fld id="{21A531CE-DD3F-1A47-ACDC-C70C55334206}" type="slidenum">
              <a:rPr lang="fr-FR" altLang="fr-FR"/>
              <a:pPr/>
              <a:t>‹N°›</a:t>
            </a:fld>
            <a:endParaRPr lang="fr-FR" altLang="fr-FR"/>
          </a:p>
        </p:txBody>
      </p:sp>
    </p:spTree>
    <p:extLst>
      <p:ext uri="{BB962C8B-B14F-4D97-AF65-F5344CB8AC3E}">
        <p14:creationId xmlns:p14="http://schemas.microsoft.com/office/powerpoint/2010/main" val="3176103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3">
            <a:extLst>
              <a:ext uri="{FF2B5EF4-FFF2-40B4-BE49-F238E27FC236}">
                <a16:creationId xmlns:a16="http://schemas.microsoft.com/office/drawing/2014/main" id="{7AA8167B-9525-9F44-3F82-5EACFCEADFDF}"/>
              </a:ext>
            </a:extLst>
          </p:cNvPr>
          <p:cNvSpPr>
            <a:spLocks noGrp="1"/>
          </p:cNvSpPr>
          <p:nvPr>
            <p:ph type="dt" sz="half" idx="10"/>
          </p:nvPr>
        </p:nvSpPr>
        <p:spPr/>
        <p:txBody>
          <a:bodyPr/>
          <a:lstStyle>
            <a:lvl1pPr>
              <a:defRPr/>
            </a:lvl1pPr>
          </a:lstStyle>
          <a:p>
            <a:pPr>
              <a:defRPr/>
            </a:pPr>
            <a:fld id="{6C4CF779-2442-4F49-BD68-F1E7AB7EE658}" type="datetime1">
              <a:rPr lang="fr-FR"/>
              <a:pPr>
                <a:defRPr/>
              </a:pPr>
              <a:t>24/01/2023</a:t>
            </a:fld>
            <a:endParaRPr lang="fr-FR"/>
          </a:p>
        </p:txBody>
      </p:sp>
      <p:sp>
        <p:nvSpPr>
          <p:cNvPr id="6" name="Footer Placeholder 4">
            <a:extLst>
              <a:ext uri="{FF2B5EF4-FFF2-40B4-BE49-F238E27FC236}">
                <a16:creationId xmlns:a16="http://schemas.microsoft.com/office/drawing/2014/main" id="{B2C7DCEA-58DD-536F-6DF8-7BFFF5AFC70B}"/>
              </a:ext>
            </a:extLst>
          </p:cNvPr>
          <p:cNvSpPr>
            <a:spLocks noGrp="1"/>
          </p:cNvSpPr>
          <p:nvPr>
            <p:ph type="ftr" sz="quarter" idx="11"/>
          </p:nvPr>
        </p:nvSpPr>
        <p:spPr/>
        <p:txBody>
          <a:bodyPr/>
          <a:lstStyle>
            <a:lvl1pPr>
              <a:defRPr/>
            </a:lvl1pPr>
          </a:lstStyle>
          <a:p>
            <a:pPr>
              <a:defRPr/>
            </a:pPr>
            <a:endParaRPr lang="fr-FR"/>
          </a:p>
        </p:txBody>
      </p:sp>
      <p:sp>
        <p:nvSpPr>
          <p:cNvPr id="7" name="Slide Number Placeholder 5">
            <a:extLst>
              <a:ext uri="{FF2B5EF4-FFF2-40B4-BE49-F238E27FC236}">
                <a16:creationId xmlns:a16="http://schemas.microsoft.com/office/drawing/2014/main" id="{20053084-6322-DCE8-0BCB-6FE0E85A1884}"/>
              </a:ext>
            </a:extLst>
          </p:cNvPr>
          <p:cNvSpPr>
            <a:spLocks noGrp="1"/>
          </p:cNvSpPr>
          <p:nvPr>
            <p:ph type="sldNum" sz="quarter" idx="12"/>
          </p:nvPr>
        </p:nvSpPr>
        <p:spPr/>
        <p:txBody>
          <a:bodyPr/>
          <a:lstStyle>
            <a:lvl1pPr>
              <a:defRPr/>
            </a:lvl1pPr>
          </a:lstStyle>
          <a:p>
            <a:fld id="{FACC27C5-0D38-E44F-AFDB-8A759B0521D0}" type="slidenum">
              <a:rPr lang="fr-FR" altLang="fr-FR"/>
              <a:pPr/>
              <a:t>‹N°›</a:t>
            </a:fld>
            <a:endParaRPr lang="fr-FR" altLang="fr-FR"/>
          </a:p>
        </p:txBody>
      </p:sp>
    </p:spTree>
    <p:extLst>
      <p:ext uri="{BB962C8B-B14F-4D97-AF65-F5344CB8AC3E}">
        <p14:creationId xmlns:p14="http://schemas.microsoft.com/office/powerpoint/2010/main" val="3503731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3BB33AE-9613-5EB3-53A2-E261CAEB0BDE}"/>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endParaRPr lang="en-US" altLang="fr-FR"/>
          </a:p>
        </p:txBody>
      </p:sp>
      <p:sp>
        <p:nvSpPr>
          <p:cNvPr id="1027" name="Text Placeholder 2">
            <a:extLst>
              <a:ext uri="{FF2B5EF4-FFF2-40B4-BE49-F238E27FC236}">
                <a16:creationId xmlns:a16="http://schemas.microsoft.com/office/drawing/2014/main" id="{D8CDFC2C-48EC-03A7-251A-E66F262D622D}"/>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a:extLst>
              <a:ext uri="{FF2B5EF4-FFF2-40B4-BE49-F238E27FC236}">
                <a16:creationId xmlns:a16="http://schemas.microsoft.com/office/drawing/2014/main" id="{F2E2D240-9C25-4899-AFA7-65B59AA7503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758A3716-5FA7-4749-BCEE-8BB9CC64730A}" type="datetime1">
              <a:rPr lang="fr-FR"/>
              <a:pPr>
                <a:defRPr/>
              </a:pPr>
              <a:t>24/01/2023</a:t>
            </a:fld>
            <a:endParaRPr lang="fr-FR"/>
          </a:p>
        </p:txBody>
      </p:sp>
      <p:sp>
        <p:nvSpPr>
          <p:cNvPr id="5" name="Footer Placeholder 4">
            <a:extLst>
              <a:ext uri="{FF2B5EF4-FFF2-40B4-BE49-F238E27FC236}">
                <a16:creationId xmlns:a16="http://schemas.microsoft.com/office/drawing/2014/main" id="{5417C4A9-DD58-4C49-A687-58B277291D7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fr-FR"/>
          </a:p>
        </p:txBody>
      </p:sp>
      <p:sp>
        <p:nvSpPr>
          <p:cNvPr id="6" name="Slide Number Placeholder 5">
            <a:extLst>
              <a:ext uri="{FF2B5EF4-FFF2-40B4-BE49-F238E27FC236}">
                <a16:creationId xmlns:a16="http://schemas.microsoft.com/office/drawing/2014/main" id="{3F8D6076-92E6-4790-9CBF-D75C2BD81753}"/>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Work Sans" pitchFamily="2" charset="77"/>
              </a:defRPr>
            </a:lvl1pPr>
          </a:lstStyle>
          <a:p>
            <a:fld id="{5B39AD97-A36B-0242-9BFB-584373C33D5C}" type="slidenum">
              <a:rPr lang="fr-FR" altLang="fr-FR"/>
              <a:pPr/>
              <a:t>‹N°›</a:t>
            </a:fld>
            <a:endParaRPr lang="fr-FR" alt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Work Sans SemiBold" panose="020F0502020204030204" pitchFamily="34" charset="0"/>
        </a:defRPr>
      </a:lvl2pPr>
      <a:lvl3pPr algn="l" rtl="0" eaLnBrk="0" fontAlgn="base" hangingPunct="0">
        <a:lnSpc>
          <a:spcPct val="90000"/>
        </a:lnSpc>
        <a:spcBef>
          <a:spcPct val="0"/>
        </a:spcBef>
        <a:spcAft>
          <a:spcPct val="0"/>
        </a:spcAft>
        <a:defRPr sz="4400">
          <a:solidFill>
            <a:schemeClr val="tx1"/>
          </a:solidFill>
          <a:latin typeface="Work Sans SemiBold" panose="020F0502020204030204" pitchFamily="34" charset="0"/>
        </a:defRPr>
      </a:lvl3pPr>
      <a:lvl4pPr algn="l" rtl="0" eaLnBrk="0" fontAlgn="base" hangingPunct="0">
        <a:lnSpc>
          <a:spcPct val="90000"/>
        </a:lnSpc>
        <a:spcBef>
          <a:spcPct val="0"/>
        </a:spcBef>
        <a:spcAft>
          <a:spcPct val="0"/>
        </a:spcAft>
        <a:defRPr sz="4400">
          <a:solidFill>
            <a:schemeClr val="tx1"/>
          </a:solidFill>
          <a:latin typeface="Work Sans SemiBold" panose="020F0502020204030204" pitchFamily="34" charset="0"/>
        </a:defRPr>
      </a:lvl4pPr>
      <a:lvl5pPr algn="l" rtl="0" eaLnBrk="0" fontAlgn="base" hangingPunct="0">
        <a:lnSpc>
          <a:spcPct val="90000"/>
        </a:lnSpc>
        <a:spcBef>
          <a:spcPct val="0"/>
        </a:spcBef>
        <a:spcAft>
          <a:spcPct val="0"/>
        </a:spcAft>
        <a:defRPr sz="4400">
          <a:solidFill>
            <a:schemeClr val="tx1"/>
          </a:solidFill>
          <a:latin typeface="Work Sans SemiBold" panose="020F05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3">
            <a:extLst>
              <a:ext uri="{FF2B5EF4-FFF2-40B4-BE49-F238E27FC236}">
                <a16:creationId xmlns:a16="http://schemas.microsoft.com/office/drawing/2014/main" id="{65E6F3FE-7470-5F93-3A42-C131C4444B8F}"/>
              </a:ext>
            </a:extLst>
          </p:cNvPr>
          <p:cNvSpPr>
            <a:spLocks noGrp="1" noChangeArrowheads="1"/>
          </p:cNvSpPr>
          <p:nvPr>
            <p:ph type="ctrTitle"/>
          </p:nvPr>
        </p:nvSpPr>
        <p:spPr>
          <a:xfrm>
            <a:off x="1143000" y="2312988"/>
            <a:ext cx="6858000" cy="1790700"/>
          </a:xfrm>
        </p:spPr>
        <p:txBody>
          <a:bodyPr/>
          <a:lstStyle/>
          <a:p>
            <a:pPr eaLnBrk="1" hangingPunct="1"/>
            <a:r>
              <a:rPr lang="fr-FR" altLang="fr-FR"/>
              <a:t>La place de la carte au XVIIIe siècle</a:t>
            </a:r>
          </a:p>
        </p:txBody>
      </p:sp>
      <p:sp>
        <p:nvSpPr>
          <p:cNvPr id="5" name="Sous-titre 4">
            <a:extLst>
              <a:ext uri="{FF2B5EF4-FFF2-40B4-BE49-F238E27FC236}">
                <a16:creationId xmlns:a16="http://schemas.microsoft.com/office/drawing/2014/main" id="{575F7371-32FF-416E-912D-B84D09ADD32B}"/>
              </a:ext>
            </a:extLst>
          </p:cNvPr>
          <p:cNvSpPr>
            <a:spLocks noGrp="1"/>
          </p:cNvSpPr>
          <p:nvPr>
            <p:ph type="subTitle" idx="1"/>
          </p:nvPr>
        </p:nvSpPr>
        <p:spPr>
          <a:xfrm>
            <a:off x="1143000" y="4267200"/>
            <a:ext cx="6858000" cy="1230313"/>
          </a:xfrm>
        </p:spPr>
        <p:txBody>
          <a:bodyPr rtlCol="0">
            <a:normAutofit fontScale="92500" lnSpcReduction="10000"/>
          </a:bodyPr>
          <a:lstStyle/>
          <a:p>
            <a:pPr eaLnBrk="1" fontAlgn="auto" hangingPunct="1">
              <a:spcAft>
                <a:spcPts val="0"/>
              </a:spcAft>
              <a:defRPr/>
            </a:pPr>
            <a:r>
              <a:rPr lang="fr-FR" b="1" dirty="0"/>
              <a:t>Nicolas Verdier</a:t>
            </a:r>
          </a:p>
          <a:p>
            <a:pPr eaLnBrk="1" fontAlgn="auto" hangingPunct="1">
              <a:spcAft>
                <a:spcPts val="0"/>
              </a:spcAft>
              <a:defRPr/>
            </a:pPr>
            <a:r>
              <a:rPr lang="fr-FR" dirty="0"/>
              <a:t>Géographie-cités</a:t>
            </a:r>
          </a:p>
          <a:p>
            <a:pPr eaLnBrk="1" fontAlgn="auto" hangingPunct="1">
              <a:spcAft>
                <a:spcPts val="0"/>
              </a:spcAft>
              <a:defRPr/>
            </a:pPr>
            <a:r>
              <a:rPr lang="fr-FR" dirty="0"/>
              <a:t>UMR 8504</a:t>
            </a:r>
          </a:p>
        </p:txBody>
      </p:sp>
      <p:pic>
        <p:nvPicPr>
          <p:cNvPr id="3076" name="Image 8">
            <a:extLst>
              <a:ext uri="{FF2B5EF4-FFF2-40B4-BE49-F238E27FC236}">
                <a16:creationId xmlns:a16="http://schemas.microsoft.com/office/drawing/2014/main" id="{086C712E-B955-9D11-2772-1B1EF549ED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3650" y="5943600"/>
            <a:ext cx="674688"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Image 12">
            <a:extLst>
              <a:ext uri="{FF2B5EF4-FFF2-40B4-BE49-F238E27FC236}">
                <a16:creationId xmlns:a16="http://schemas.microsoft.com/office/drawing/2014/main" id="{B21E43DD-4E95-1FC7-4638-F3686D2BA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438" y="6076950"/>
            <a:ext cx="131762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Image 14">
            <a:extLst>
              <a:ext uri="{FF2B5EF4-FFF2-40B4-BE49-F238E27FC236}">
                <a16:creationId xmlns:a16="http://schemas.microsoft.com/office/drawing/2014/main" id="{747380E7-04D2-3D0C-6783-C312BCC7CD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0700" y="6053138"/>
            <a:ext cx="4857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Image 2">
            <a:extLst>
              <a:ext uri="{FF2B5EF4-FFF2-40B4-BE49-F238E27FC236}">
                <a16:creationId xmlns:a16="http://schemas.microsoft.com/office/drawing/2014/main" id="{7F29D6BA-FB88-81E9-94DF-858E235456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Image 2">
            <a:extLst>
              <a:ext uri="{FF2B5EF4-FFF2-40B4-BE49-F238E27FC236}">
                <a16:creationId xmlns:a16="http://schemas.microsoft.com/office/drawing/2014/main" id="{81A664A1-1B00-7A89-FDF0-8A128A4071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6010275"/>
            <a:ext cx="1411288"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32BF920A-05F6-89F3-6170-72E48D51F1A1}"/>
              </a:ext>
            </a:extLst>
          </p:cNvPr>
          <p:cNvSpPr>
            <a:spLocks noGrp="1" noChangeArrowheads="1"/>
          </p:cNvSpPr>
          <p:nvPr>
            <p:ph type="title"/>
          </p:nvPr>
        </p:nvSpPr>
        <p:spPr>
          <a:xfrm>
            <a:off x="628650" y="319088"/>
            <a:ext cx="7886700" cy="1325562"/>
          </a:xfrm>
        </p:spPr>
        <p:txBody>
          <a:bodyPr/>
          <a:lstStyle/>
          <a:p>
            <a:pPr algn="ctr"/>
            <a:r>
              <a:rPr lang="fr-FR" altLang="fr-FR" sz="2400"/>
              <a:t>Le frontispice </a:t>
            </a:r>
            <a:r>
              <a:rPr lang="fr-FR" altLang="fr-FR" sz="2400" i="1"/>
              <a:t>anologon</a:t>
            </a:r>
          </a:p>
        </p:txBody>
      </p:sp>
      <p:sp>
        <p:nvSpPr>
          <p:cNvPr id="12291" name="Espace réservé du numéro de diapositive 3">
            <a:extLst>
              <a:ext uri="{FF2B5EF4-FFF2-40B4-BE49-F238E27FC236}">
                <a16:creationId xmlns:a16="http://schemas.microsoft.com/office/drawing/2014/main" id="{84A59C55-DE43-5B00-904E-E1F9B333E108}"/>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F766AAB7-9B44-664D-A905-D53D133019D3}" type="slidenum">
              <a:rPr lang="fr-FR" altLang="fr-FR" sz="1200">
                <a:solidFill>
                  <a:srgbClr val="898989"/>
                </a:solidFill>
              </a:rPr>
              <a:pPr>
                <a:lnSpc>
                  <a:spcPct val="100000"/>
                </a:lnSpc>
                <a:spcBef>
                  <a:spcPct val="0"/>
                </a:spcBef>
                <a:buFontTx/>
                <a:buNone/>
              </a:pPr>
              <a:t>10</a:t>
            </a:fld>
            <a:endParaRPr lang="fr-FR" altLang="fr-FR" sz="1200">
              <a:solidFill>
                <a:srgbClr val="898989"/>
              </a:solidFill>
            </a:endParaRPr>
          </a:p>
        </p:txBody>
      </p:sp>
      <p:pic>
        <p:nvPicPr>
          <p:cNvPr id="12292" name="Image 4" descr="C:\Users\Nicolas Verdier\Dropbox\Chapitre 1 les livres à carte\Images chapitre 1\Très dévot voyage de jerusalem, 1608.png">
            <a:extLst>
              <a:ext uri="{FF2B5EF4-FFF2-40B4-BE49-F238E27FC236}">
                <a16:creationId xmlns:a16="http://schemas.microsoft.com/office/drawing/2014/main" id="{5A887436-6512-9264-04EE-01A754E363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5638" y="1560513"/>
            <a:ext cx="2747962"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Image 5" descr="C:\Users\Nicolas Verdier\Dropbox\Chapitre 1 les livres à carte\Images chapitre 1\Voyage d'Alep à Jerusalem.png">
            <a:extLst>
              <a:ext uri="{FF2B5EF4-FFF2-40B4-BE49-F238E27FC236}">
                <a16:creationId xmlns:a16="http://schemas.microsoft.com/office/drawing/2014/main" id="{1C745B0A-07CF-869B-CF03-A4C1902A0A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9063" y="1560513"/>
            <a:ext cx="2028825"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7C07BEC-B1C8-4847-B527-2165CAB88ACB}"/>
              </a:ext>
            </a:extLst>
          </p:cNvPr>
          <p:cNvSpPr/>
          <p:nvPr/>
        </p:nvSpPr>
        <p:spPr>
          <a:xfrm>
            <a:off x="1925638" y="5099050"/>
            <a:ext cx="2559050" cy="414338"/>
          </a:xfrm>
          <a:prstGeom prst="rect">
            <a:avLst/>
          </a:prstGeom>
        </p:spPr>
        <p:txBody>
          <a:bodyPr>
            <a:spAutoFit/>
          </a:bodyPr>
          <a:lstStyle/>
          <a:p>
            <a:pPr>
              <a:defRPr/>
            </a:pPr>
            <a:r>
              <a:rPr lang="fr-FR" sz="1050">
                <a:latin typeface="Times New Roman" panose="02020603050405020304" pitchFamily="18" charset="0"/>
                <a:ea typeface="Calibri" panose="020F0502020204030204" pitchFamily="34" charset="0"/>
              </a:rPr>
              <a:t>Zuallart Jean, </a:t>
            </a:r>
            <a:r>
              <a:rPr lang="fr-FR" sz="1050" i="1">
                <a:latin typeface="Times New Roman" panose="02020603050405020304" pitchFamily="18" charset="0"/>
                <a:ea typeface="Calibri" panose="020F0502020204030204" pitchFamily="34" charset="0"/>
              </a:rPr>
              <a:t>Le tresdevot voyage de </a:t>
            </a:r>
            <a:r>
              <a:rPr lang="fr-FR" sz="1050">
                <a:latin typeface="Times New Roman" panose="02020603050405020304" pitchFamily="18" charset="0"/>
                <a:ea typeface="Calibri" panose="020F0502020204030204" pitchFamily="34" charset="0"/>
              </a:rPr>
              <a:t>Jerusalem, chez Arnaul s'Conninck, 1608 </a:t>
            </a:r>
            <a:endParaRPr lang="fr-FR" sz="1050" dirty="0"/>
          </a:p>
        </p:txBody>
      </p:sp>
      <p:sp>
        <p:nvSpPr>
          <p:cNvPr id="8" name="Rectangle 7">
            <a:extLst>
              <a:ext uri="{FF2B5EF4-FFF2-40B4-BE49-F238E27FC236}">
                <a16:creationId xmlns:a16="http://schemas.microsoft.com/office/drawing/2014/main" id="{105E10D0-7A5C-4E13-AD03-EDFD368B560B}"/>
              </a:ext>
            </a:extLst>
          </p:cNvPr>
          <p:cNvSpPr/>
          <p:nvPr/>
        </p:nvSpPr>
        <p:spPr>
          <a:xfrm>
            <a:off x="5086350" y="5051425"/>
            <a:ext cx="2206625" cy="739775"/>
          </a:xfrm>
          <a:prstGeom prst="rect">
            <a:avLst/>
          </a:prstGeom>
        </p:spPr>
        <p:txBody>
          <a:bodyPr>
            <a:spAutoFit/>
          </a:bodyPr>
          <a:lstStyle/>
          <a:p>
            <a:pPr>
              <a:defRPr/>
            </a:pPr>
            <a:r>
              <a:rPr lang="fr-FR" sz="1050" dirty="0" err="1">
                <a:latin typeface="Times New Roman" panose="02020603050405020304" pitchFamily="18" charset="0"/>
                <a:ea typeface="Calibri" panose="020F0502020204030204" pitchFamily="34" charset="0"/>
              </a:rPr>
              <a:t>Maundrell</a:t>
            </a:r>
            <a:r>
              <a:rPr lang="fr-FR" sz="1050" dirty="0">
                <a:latin typeface="Times New Roman" panose="02020603050405020304" pitchFamily="18" charset="0"/>
                <a:ea typeface="Calibri" panose="020F0502020204030204" pitchFamily="34" charset="0"/>
              </a:rPr>
              <a:t> Henri, </a:t>
            </a:r>
            <a:r>
              <a:rPr lang="fr-FR" sz="1050" i="1" dirty="0">
                <a:latin typeface="Times New Roman" panose="02020603050405020304" pitchFamily="18" charset="0"/>
                <a:ea typeface="Calibri" panose="020F0502020204030204" pitchFamily="34" charset="0"/>
              </a:rPr>
              <a:t>Voyage d'Alep a </a:t>
            </a:r>
            <a:r>
              <a:rPr lang="fr-FR" sz="1050" i="1" dirty="0" err="1">
                <a:latin typeface="Times New Roman" panose="02020603050405020304" pitchFamily="18" charset="0"/>
                <a:ea typeface="Calibri" panose="020F0502020204030204" pitchFamily="34" charset="0"/>
              </a:rPr>
              <a:t>Jerusalem</a:t>
            </a:r>
            <a:r>
              <a:rPr lang="fr-FR" sz="1050" i="1" dirty="0">
                <a:latin typeface="Times New Roman" panose="02020603050405020304" pitchFamily="18" charset="0"/>
                <a:ea typeface="Calibri" panose="020F0502020204030204" pitchFamily="34" charset="0"/>
              </a:rPr>
              <a:t> à Pâques de l'année 1697</a:t>
            </a:r>
            <a:r>
              <a:rPr lang="fr-FR" sz="1050" dirty="0">
                <a:latin typeface="Times New Roman" panose="02020603050405020304" pitchFamily="18" charset="0"/>
                <a:ea typeface="Calibri" panose="020F0502020204030204" pitchFamily="34" charset="0"/>
              </a:rPr>
              <a:t>, </a:t>
            </a:r>
            <a:r>
              <a:rPr lang="fr-FR" sz="1050" dirty="0" err="1">
                <a:latin typeface="Times New Roman" panose="02020603050405020304" pitchFamily="18" charset="0"/>
                <a:ea typeface="Calibri" panose="020F0502020204030204" pitchFamily="34" charset="0"/>
              </a:rPr>
              <a:t>Autrecht</a:t>
            </a:r>
            <a:r>
              <a:rPr lang="fr-FR" sz="1050" dirty="0">
                <a:latin typeface="Times New Roman" panose="02020603050405020304" pitchFamily="18" charset="0"/>
                <a:ea typeface="Calibri" panose="020F0502020204030204" pitchFamily="34" charset="0"/>
              </a:rPr>
              <a:t>, chez Guillaume Van </a:t>
            </a:r>
            <a:r>
              <a:rPr lang="fr-FR" sz="1050" dirty="0" err="1">
                <a:latin typeface="Times New Roman" panose="02020603050405020304" pitchFamily="18" charset="0"/>
                <a:ea typeface="Calibri" panose="020F0502020204030204" pitchFamily="34" charset="0"/>
              </a:rPr>
              <a:t>Poolsum</a:t>
            </a:r>
            <a:r>
              <a:rPr lang="fr-FR" sz="1050" dirty="0">
                <a:latin typeface="Times New Roman" panose="02020603050405020304" pitchFamily="18" charset="0"/>
                <a:ea typeface="Calibri" panose="020F0502020204030204" pitchFamily="34" charset="0"/>
              </a:rPr>
              <a:t>, 1705 </a:t>
            </a:r>
            <a:endParaRPr lang="fr-FR" sz="10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numéro de diapositive 3">
            <a:extLst>
              <a:ext uri="{FF2B5EF4-FFF2-40B4-BE49-F238E27FC236}">
                <a16:creationId xmlns:a16="http://schemas.microsoft.com/office/drawing/2014/main" id="{85ACEB35-C3B2-A305-BFE1-9EDE919794CC}"/>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34D03BB5-42EB-6A42-A24F-CC8A63E58AF9}" type="slidenum">
              <a:rPr lang="fr-FR" altLang="fr-FR">
                <a:solidFill>
                  <a:srgbClr val="898989"/>
                </a:solidFill>
                <a:latin typeface="Work Sans" pitchFamily="2" charset="77"/>
              </a:rPr>
              <a:pPr/>
              <a:t>11</a:t>
            </a:fld>
            <a:endParaRPr lang="fr-FR" altLang="fr-FR">
              <a:solidFill>
                <a:srgbClr val="898989"/>
              </a:solidFill>
              <a:latin typeface="Work Sans" pitchFamily="2" charset="77"/>
            </a:endParaRPr>
          </a:p>
        </p:txBody>
      </p:sp>
      <p:sp>
        <p:nvSpPr>
          <p:cNvPr id="13315" name="Rectangle 4">
            <a:extLst>
              <a:ext uri="{FF2B5EF4-FFF2-40B4-BE49-F238E27FC236}">
                <a16:creationId xmlns:a16="http://schemas.microsoft.com/office/drawing/2014/main" id="{2DC8D2B5-601A-EC62-671D-F0A162404AA8}"/>
              </a:ext>
            </a:extLst>
          </p:cNvPr>
          <p:cNvSpPr>
            <a:spLocks noChangeArrowheads="1"/>
          </p:cNvSpPr>
          <p:nvPr/>
        </p:nvSpPr>
        <p:spPr bwMode="auto">
          <a:xfrm>
            <a:off x="628650" y="1393825"/>
            <a:ext cx="7886700"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07000"/>
              </a:lnSpc>
            </a:pPr>
            <a:r>
              <a:rPr lang="fr-FR" altLang="fr-FR">
                <a:ea typeface="Calibri" panose="020F0502020204030204" pitchFamily="34" charset="0"/>
                <a:cs typeface="Times New Roman" panose="02020603050405020304" pitchFamily="18" charset="0"/>
              </a:rPr>
              <a:t>"Relier, c'est coudre ensemble les cahiers d'un livre et leur mettre une couverture. On dit brocher, quand on les coud seulement avec quelques points d'aiguille par-dessus, sans y employer des cordes pour faire des nervures, relier à la corde c'est quand on se sert d'une ficelle, que l'on met au dos de distance en distance pour tenir les cahiers unis, sans y rajouter de couverture. L'on dit simplement relier, pour signifier une reliure parfaite, avec des nervures, des tranchefiles, des cartons, et une couverture convenable. Enfin l'on dit relier en parchemin, en vélin, en veau, en maroquin, en basane, pour dire couvrir un livre de quelques-unes de ces peaux."</a:t>
            </a:r>
            <a:endParaRPr lang="fr-FR" altLang="fr-FR" sz="2400">
              <a:ea typeface="Calibri" panose="020F0502020204030204" pitchFamily="34" charset="0"/>
              <a:cs typeface="Times New Roman" panose="02020603050405020304" pitchFamily="18" charset="0"/>
            </a:endParaRPr>
          </a:p>
          <a:p>
            <a:pPr algn="just"/>
            <a:r>
              <a:rPr lang="fr-FR" altLang="fr-FR">
                <a:latin typeface="Times New Roman" panose="02020603050405020304" pitchFamily="18" charset="0"/>
                <a:ea typeface="Calibri" panose="020F0502020204030204" pitchFamily="34" charset="0"/>
                <a:cs typeface="Times New Roman" panose="02020603050405020304" pitchFamily="18" charset="0"/>
              </a:rPr>
              <a:t>Jaucourt Louis (de), "Relier", in </a:t>
            </a:r>
            <a:r>
              <a:rPr lang="fr-FR" altLang="fr-FR" i="1">
                <a:latin typeface="Times New Roman" panose="02020603050405020304" pitchFamily="18" charset="0"/>
                <a:ea typeface="Calibri" panose="020F0502020204030204" pitchFamily="34" charset="0"/>
                <a:cs typeface="Times New Roman" panose="02020603050405020304" pitchFamily="18" charset="0"/>
              </a:rPr>
              <a:t>L'Encyclopédie ou dictionnaire raisonné des sciences et des arts et des métiers par une société de gens de lettres</a:t>
            </a:r>
            <a:r>
              <a:rPr lang="fr-FR" altLang="fr-FR">
                <a:latin typeface="Times New Roman" panose="02020603050405020304" pitchFamily="18" charset="0"/>
                <a:ea typeface="Calibri" panose="020F0502020204030204" pitchFamily="34" charset="0"/>
                <a:cs typeface="Times New Roman" panose="02020603050405020304" pitchFamily="18" charset="0"/>
              </a:rPr>
              <a:t>, Paris, Briasson, David, Le breton, Durand, 1765, t. 14, p. 70.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numéro de diapositive 3">
            <a:extLst>
              <a:ext uri="{FF2B5EF4-FFF2-40B4-BE49-F238E27FC236}">
                <a16:creationId xmlns:a16="http://schemas.microsoft.com/office/drawing/2014/main" id="{DDF74BC8-EC19-66B5-24AB-CD87B87280E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FF1A918B-0F60-2C4C-AA97-A51F2E660940}" type="slidenum">
              <a:rPr lang="fr-FR" altLang="fr-FR">
                <a:solidFill>
                  <a:srgbClr val="898989"/>
                </a:solidFill>
                <a:latin typeface="Work Sans" pitchFamily="2" charset="77"/>
              </a:rPr>
              <a:pPr/>
              <a:t>12</a:t>
            </a:fld>
            <a:endParaRPr lang="fr-FR" altLang="fr-FR">
              <a:solidFill>
                <a:srgbClr val="898989"/>
              </a:solidFill>
              <a:latin typeface="Work Sans" pitchFamily="2" charset="77"/>
            </a:endParaRPr>
          </a:p>
        </p:txBody>
      </p:sp>
      <p:sp>
        <p:nvSpPr>
          <p:cNvPr id="14339" name="Rectangle 4">
            <a:extLst>
              <a:ext uri="{FF2B5EF4-FFF2-40B4-BE49-F238E27FC236}">
                <a16:creationId xmlns:a16="http://schemas.microsoft.com/office/drawing/2014/main" id="{3BE193B7-44A6-681C-B9D2-F7913FB9A0A1}"/>
              </a:ext>
            </a:extLst>
          </p:cNvPr>
          <p:cNvSpPr>
            <a:spLocks noChangeArrowheads="1"/>
          </p:cNvSpPr>
          <p:nvPr/>
        </p:nvSpPr>
        <p:spPr bwMode="auto">
          <a:xfrm>
            <a:off x="2422525" y="261938"/>
            <a:ext cx="457200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07000"/>
              </a:lnSpc>
            </a:pPr>
            <a:r>
              <a:rPr lang="fr-FR" altLang="fr-FR" b="1">
                <a:ea typeface="Calibri" panose="020F0502020204030204" pitchFamily="34" charset="0"/>
                <a:cs typeface="Times New Roman" panose="02020603050405020304" pitchFamily="18" charset="0"/>
              </a:rPr>
              <a:t>Palairet, </a:t>
            </a:r>
            <a:r>
              <a:rPr lang="fr-FR" altLang="fr-FR" b="1" i="1">
                <a:ea typeface="Calibri" panose="020F0502020204030204" pitchFamily="34" charset="0"/>
                <a:cs typeface="Times New Roman" panose="02020603050405020304" pitchFamily="18" charset="0"/>
              </a:rPr>
              <a:t>Nouvelle introduction à la Géographie moderne</a:t>
            </a:r>
            <a:r>
              <a:rPr lang="fr-FR" altLang="fr-FR" b="1">
                <a:ea typeface="Calibri" panose="020F0502020204030204" pitchFamily="34" charset="0"/>
                <a:cs typeface="Times New Roman" panose="02020603050405020304" pitchFamily="18" charset="0"/>
              </a:rPr>
              <a:t>, 1754, </a:t>
            </a:r>
            <a:endParaRPr lang="fr-FR" altLang="fr-FR">
              <a:ea typeface="Calibri" panose="020F0502020204030204" pitchFamily="34" charset="0"/>
              <a:cs typeface="Times New Roman" panose="02020603050405020304" pitchFamily="18" charset="0"/>
            </a:endParaRPr>
          </a:p>
          <a:p>
            <a:pPr algn="ctr">
              <a:lnSpc>
                <a:spcPct val="107000"/>
              </a:lnSpc>
              <a:spcAft>
                <a:spcPts val="800"/>
              </a:spcAft>
            </a:pPr>
            <a:r>
              <a:rPr lang="fr-FR" altLang="fr-FR" b="1">
                <a:ea typeface="Calibri" panose="020F0502020204030204" pitchFamily="34" charset="0"/>
                <a:cs typeface="Times New Roman" panose="02020603050405020304" pitchFamily="18" charset="0"/>
              </a:rPr>
              <a:t>pp. 49 et 69 ; 162 et 250 ; 268-269.</a:t>
            </a:r>
            <a:endParaRPr lang="fr-FR" altLang="fr-FR">
              <a:ea typeface="Calibri" panose="020F0502020204030204" pitchFamily="34" charset="0"/>
              <a:cs typeface="Times New Roman" panose="02020603050405020304" pitchFamily="18" charset="0"/>
            </a:endParaRPr>
          </a:p>
        </p:txBody>
      </p:sp>
      <p:pic>
        <p:nvPicPr>
          <p:cNvPr id="14340" name="Image 5" descr="C:\Users\Nicolas Verdier\Dropbox\Chapitre 1 les livres à carte\Images chapitre 1\Palairet, Intro p copie.png">
            <a:extLst>
              <a:ext uri="{FF2B5EF4-FFF2-40B4-BE49-F238E27FC236}">
                <a16:creationId xmlns:a16="http://schemas.microsoft.com/office/drawing/2014/main" id="{7838F80C-E0B5-159F-A6E7-F2D80AD93F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6063" y="1749425"/>
            <a:ext cx="2644775" cy="4338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41" name="Image 6" descr="C:\Users\Nicolas Verdier\Dropbox\Chapitre 1 les livres à carte\Images chapitre 1\Palairet, Intro p69.png">
            <a:extLst>
              <a:ext uri="{FF2B5EF4-FFF2-40B4-BE49-F238E27FC236}">
                <a16:creationId xmlns:a16="http://schemas.microsoft.com/office/drawing/2014/main" id="{DE915E8D-617E-FE4D-7B37-23E3906BF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5563" y="1749425"/>
            <a:ext cx="2644775" cy="4338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numéro de diapositive 3">
            <a:extLst>
              <a:ext uri="{FF2B5EF4-FFF2-40B4-BE49-F238E27FC236}">
                <a16:creationId xmlns:a16="http://schemas.microsoft.com/office/drawing/2014/main" id="{6DC7F77C-7B16-A7FC-44F2-2645192CF62E}"/>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D374EA75-0D48-A840-83C6-F262DF74FE11}" type="slidenum">
              <a:rPr lang="fr-FR" altLang="fr-FR">
                <a:solidFill>
                  <a:srgbClr val="898989"/>
                </a:solidFill>
                <a:latin typeface="Work Sans" pitchFamily="2" charset="77"/>
              </a:rPr>
              <a:pPr/>
              <a:t>13</a:t>
            </a:fld>
            <a:endParaRPr lang="fr-FR" altLang="fr-FR">
              <a:solidFill>
                <a:srgbClr val="898989"/>
              </a:solidFill>
              <a:latin typeface="Work Sans" pitchFamily="2" charset="77"/>
            </a:endParaRPr>
          </a:p>
        </p:txBody>
      </p:sp>
      <p:pic>
        <p:nvPicPr>
          <p:cNvPr id="15363" name="Image 4">
            <a:extLst>
              <a:ext uri="{FF2B5EF4-FFF2-40B4-BE49-F238E27FC236}">
                <a16:creationId xmlns:a16="http://schemas.microsoft.com/office/drawing/2014/main" id="{21FC58ED-AD20-2700-AF44-D9A0596F9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1925" y="1835150"/>
            <a:ext cx="628015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5">
            <a:extLst>
              <a:ext uri="{FF2B5EF4-FFF2-40B4-BE49-F238E27FC236}">
                <a16:creationId xmlns:a16="http://schemas.microsoft.com/office/drawing/2014/main" id="{AC208146-009A-BE4D-6005-80210D81E774}"/>
              </a:ext>
            </a:extLst>
          </p:cNvPr>
          <p:cNvSpPr>
            <a:spLocks noChangeArrowheads="1"/>
          </p:cNvSpPr>
          <p:nvPr/>
        </p:nvSpPr>
        <p:spPr bwMode="auto">
          <a:xfrm>
            <a:off x="2824163" y="876300"/>
            <a:ext cx="3495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3200" b="1">
                <a:ea typeface="Calibri" panose="020F0502020204030204" pitchFamily="34" charset="0"/>
                <a:cs typeface="Times New Roman" panose="02020603050405020304" pitchFamily="18" charset="0"/>
              </a:rPr>
              <a:t>la reliure sur onglet</a:t>
            </a:r>
            <a:endParaRPr lang="fr-FR" altLang="fr-FR" sz="3200">
              <a:ea typeface="Calibri" panose="020F0502020204030204" pitchFamily="34"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numéro de diapositive 3">
            <a:extLst>
              <a:ext uri="{FF2B5EF4-FFF2-40B4-BE49-F238E27FC236}">
                <a16:creationId xmlns:a16="http://schemas.microsoft.com/office/drawing/2014/main" id="{6542D60C-C153-E6E3-A747-C9BF6506075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642EC251-E26E-8C46-8674-2AA4E18C18B5}" type="slidenum">
              <a:rPr lang="fr-FR" altLang="fr-FR">
                <a:solidFill>
                  <a:srgbClr val="898989"/>
                </a:solidFill>
                <a:latin typeface="Work Sans" pitchFamily="2" charset="77"/>
              </a:rPr>
              <a:pPr/>
              <a:t>14</a:t>
            </a:fld>
            <a:endParaRPr lang="fr-FR" altLang="fr-FR">
              <a:solidFill>
                <a:srgbClr val="898989"/>
              </a:solidFill>
              <a:latin typeface="Work Sans" pitchFamily="2" charset="77"/>
            </a:endParaRPr>
          </a:p>
        </p:txBody>
      </p:sp>
      <p:pic>
        <p:nvPicPr>
          <p:cNvPr id="16387" name="Image 4" descr="C:\Users\Nicol\Dropbox\2017-18 Atlas\Bonne Desmarest éclaté 2.png">
            <a:extLst>
              <a:ext uri="{FF2B5EF4-FFF2-40B4-BE49-F238E27FC236}">
                <a16:creationId xmlns:a16="http://schemas.microsoft.com/office/drawing/2014/main" id="{5F6FCCE0-559A-3E1D-7914-24C8775199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0" y="354013"/>
            <a:ext cx="5753100" cy="618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5">
            <a:extLst>
              <a:ext uri="{FF2B5EF4-FFF2-40B4-BE49-F238E27FC236}">
                <a16:creationId xmlns:a16="http://schemas.microsoft.com/office/drawing/2014/main" id="{7606084D-4902-022F-9DB5-0AD8FCCEC38D}"/>
              </a:ext>
            </a:extLst>
          </p:cNvPr>
          <p:cNvSpPr>
            <a:spLocks noChangeArrowheads="1"/>
          </p:cNvSpPr>
          <p:nvPr/>
        </p:nvSpPr>
        <p:spPr bwMode="auto">
          <a:xfrm>
            <a:off x="142875" y="1171575"/>
            <a:ext cx="19446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b="1">
                <a:latin typeface="Cambria" panose="02040503050406030204" pitchFamily="18" charset="0"/>
                <a:ea typeface="MS Mincho" panose="02020609040205080304" pitchFamily="49" charset="-128"/>
                <a:cs typeface="Times New Roman" panose="02020603050405020304" pitchFamily="18" charset="0"/>
              </a:rPr>
              <a:t>Reliure d’un atlas (fin XVIIIe siècle)</a:t>
            </a:r>
            <a:endParaRPr lang="fr-FR" altLang="fr-FR">
              <a:ea typeface="MS Mincho" panose="02020609040205080304" pitchFamily="49" charset="-128"/>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numéro de diapositive 3">
            <a:extLst>
              <a:ext uri="{FF2B5EF4-FFF2-40B4-BE49-F238E27FC236}">
                <a16:creationId xmlns:a16="http://schemas.microsoft.com/office/drawing/2014/main" id="{A7D4F254-53A6-6A38-1B06-BCB764EA0AF0}"/>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4ABDB5FC-C5BC-0B4C-9A80-84C5C93CABD9}" type="slidenum">
              <a:rPr lang="fr-FR" altLang="fr-FR">
                <a:solidFill>
                  <a:srgbClr val="898989"/>
                </a:solidFill>
                <a:latin typeface="Work Sans" pitchFamily="2" charset="77"/>
              </a:rPr>
              <a:pPr/>
              <a:t>15</a:t>
            </a:fld>
            <a:endParaRPr lang="fr-FR" altLang="fr-FR">
              <a:solidFill>
                <a:srgbClr val="898989"/>
              </a:solidFill>
              <a:latin typeface="Work Sans" pitchFamily="2" charset="77"/>
            </a:endParaRPr>
          </a:p>
        </p:txBody>
      </p:sp>
      <p:pic>
        <p:nvPicPr>
          <p:cNvPr id="17411" name="Image 4">
            <a:extLst>
              <a:ext uri="{FF2B5EF4-FFF2-40B4-BE49-F238E27FC236}">
                <a16:creationId xmlns:a16="http://schemas.microsoft.com/office/drawing/2014/main" id="{DDF10BA2-B6E8-EA7D-D3F8-74549E6E2F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813" y="1828800"/>
            <a:ext cx="5573712" cy="347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Image 5">
            <a:extLst>
              <a:ext uri="{FF2B5EF4-FFF2-40B4-BE49-F238E27FC236}">
                <a16:creationId xmlns:a16="http://schemas.microsoft.com/office/drawing/2014/main" id="{053BA7CD-9E7E-CEED-96FD-D5E6981904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2838" y="2987675"/>
            <a:ext cx="39433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6">
            <a:extLst>
              <a:ext uri="{FF2B5EF4-FFF2-40B4-BE49-F238E27FC236}">
                <a16:creationId xmlns:a16="http://schemas.microsoft.com/office/drawing/2014/main" id="{7757C6E9-B7BC-464E-8CE2-21412DCDE6EE}"/>
              </a:ext>
            </a:extLst>
          </p:cNvPr>
          <p:cNvSpPr>
            <a:spLocks noChangeArrowheads="1"/>
          </p:cNvSpPr>
          <p:nvPr/>
        </p:nvSpPr>
        <p:spPr bwMode="auto">
          <a:xfrm>
            <a:off x="1311275" y="603250"/>
            <a:ext cx="6415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fr-FR" altLang="fr-FR" sz="2400" b="1">
                <a:ea typeface="Calibri" panose="020F0502020204030204" pitchFamily="34" charset="0"/>
                <a:cs typeface="Times New Roman" panose="02020603050405020304" pitchFamily="18" charset="0"/>
              </a:rPr>
              <a:t>Reliure cassée au niveau de l'ajout des cartes</a:t>
            </a:r>
            <a:endParaRPr lang="fr-FR" altLang="fr-FR" sz="2400">
              <a:ea typeface="Calibri" panose="020F0502020204030204" pitchFamily="34"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2C1BB3BD-3B14-37CB-BECB-BF9F7801C104}"/>
              </a:ext>
            </a:extLst>
          </p:cNvPr>
          <p:cNvSpPr>
            <a:spLocks noGrp="1" noChangeArrowheads="1"/>
          </p:cNvSpPr>
          <p:nvPr>
            <p:ph type="title"/>
          </p:nvPr>
        </p:nvSpPr>
        <p:spPr>
          <a:xfrm>
            <a:off x="628650" y="365125"/>
            <a:ext cx="7886700" cy="609600"/>
          </a:xfrm>
        </p:spPr>
        <p:txBody>
          <a:bodyPr/>
          <a:lstStyle/>
          <a:p>
            <a:r>
              <a:rPr lang="fr-FR" altLang="fr-FR" sz="2800"/>
              <a:t>Trois pratiques d’insertion au cœur du livre</a:t>
            </a:r>
          </a:p>
        </p:txBody>
      </p:sp>
      <p:sp>
        <p:nvSpPr>
          <p:cNvPr id="18435" name="Espace réservé du numéro de diapositive 3">
            <a:extLst>
              <a:ext uri="{FF2B5EF4-FFF2-40B4-BE49-F238E27FC236}">
                <a16:creationId xmlns:a16="http://schemas.microsoft.com/office/drawing/2014/main" id="{CB435F9A-A783-99AA-14E0-C5282E27993C}"/>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07ADB21F-8497-1049-8E00-0D77F5C120B6}" type="slidenum">
              <a:rPr lang="fr-FR" altLang="fr-FR">
                <a:solidFill>
                  <a:srgbClr val="898989"/>
                </a:solidFill>
                <a:latin typeface="Work Sans" pitchFamily="2" charset="77"/>
              </a:rPr>
              <a:pPr/>
              <a:t>16</a:t>
            </a:fld>
            <a:endParaRPr lang="fr-FR" altLang="fr-FR">
              <a:solidFill>
                <a:srgbClr val="898989"/>
              </a:solidFill>
              <a:latin typeface="Work Sans" pitchFamily="2" charset="77"/>
            </a:endParaRPr>
          </a:p>
        </p:txBody>
      </p:sp>
      <p:pic>
        <p:nvPicPr>
          <p:cNvPr id="18436" name="Image 4">
            <a:extLst>
              <a:ext uri="{FF2B5EF4-FFF2-40B4-BE49-F238E27FC236}">
                <a16:creationId xmlns:a16="http://schemas.microsoft.com/office/drawing/2014/main" id="{3B93C7A9-57AA-1C9C-4BE4-2551F0B300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989138"/>
            <a:ext cx="332422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5">
            <a:extLst>
              <a:ext uri="{FF2B5EF4-FFF2-40B4-BE49-F238E27FC236}">
                <a16:creationId xmlns:a16="http://schemas.microsoft.com/office/drawing/2014/main" id="{E2DB44C1-F0AE-8D58-4373-938AAFD16231}"/>
              </a:ext>
            </a:extLst>
          </p:cNvPr>
          <p:cNvSpPr>
            <a:spLocks noChangeArrowheads="1"/>
          </p:cNvSpPr>
          <p:nvPr/>
        </p:nvSpPr>
        <p:spPr bwMode="auto">
          <a:xfrm>
            <a:off x="304800" y="974725"/>
            <a:ext cx="30781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400" b="1">
                <a:ea typeface="Calibri" panose="020F0502020204030204" pitchFamily="34" charset="0"/>
                <a:cs typeface="Times New Roman" panose="02020603050405020304" pitchFamily="18" charset="0"/>
              </a:rPr>
              <a:t>Introduction à la Géographie des Sieurs Sanson (extrait de la page 27)</a:t>
            </a:r>
            <a:endParaRPr lang="fr-FR" altLang="fr-FR" sz="1400">
              <a:ea typeface="Calibri" panose="020F0502020204030204" pitchFamily="34" charset="0"/>
              <a:cs typeface="Times New Roman" panose="02020603050405020304" pitchFamily="18" charset="0"/>
            </a:endParaRPr>
          </a:p>
        </p:txBody>
      </p:sp>
      <p:pic>
        <p:nvPicPr>
          <p:cNvPr id="18438" name="Image 6" descr="C:\Users\Nicolas Verdier\Dropbox\Chapitre 1 les livres à carte\Images chapitre 1\Extrait page 9 de Lionne copie.png">
            <a:extLst>
              <a:ext uri="{FF2B5EF4-FFF2-40B4-BE49-F238E27FC236}">
                <a16:creationId xmlns:a16="http://schemas.microsoft.com/office/drawing/2014/main" id="{8731B14E-16EC-1D56-1444-609B4A5F91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125" y="1673225"/>
            <a:ext cx="3427413"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Rectangle 7">
            <a:extLst>
              <a:ext uri="{FF2B5EF4-FFF2-40B4-BE49-F238E27FC236}">
                <a16:creationId xmlns:a16="http://schemas.microsoft.com/office/drawing/2014/main" id="{798B7308-9B72-082F-6EC1-BE52CD193F56}"/>
              </a:ext>
            </a:extLst>
          </p:cNvPr>
          <p:cNvSpPr>
            <a:spLocks noChangeArrowheads="1"/>
          </p:cNvSpPr>
          <p:nvPr/>
        </p:nvSpPr>
        <p:spPr bwMode="auto">
          <a:xfrm>
            <a:off x="4389438" y="852488"/>
            <a:ext cx="3594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200" b="1" i="1">
                <a:ea typeface="Calibri" panose="020F0502020204030204" pitchFamily="34" charset="0"/>
                <a:cs typeface="Times New Roman" panose="02020603050405020304" pitchFamily="18" charset="0"/>
              </a:rPr>
              <a:t>Discours prononcé à la séance publique…</a:t>
            </a:r>
            <a:r>
              <a:rPr lang="fr-FR" altLang="fr-FR" sz="1200" b="1">
                <a:ea typeface="Calibri" panose="020F0502020204030204" pitchFamily="34" charset="0"/>
                <a:cs typeface="Times New Roman" panose="02020603050405020304" pitchFamily="18" charset="0"/>
              </a:rPr>
              <a:t>, 1781 (extrait de la page 9)</a:t>
            </a:r>
            <a:endParaRPr lang="fr-FR" altLang="fr-FR" sz="1200">
              <a:ea typeface="Calibri" panose="020F0502020204030204" pitchFamily="34" charset="0"/>
              <a:cs typeface="Times New Roman" panose="02020603050405020304" pitchFamily="18" charset="0"/>
            </a:endParaRPr>
          </a:p>
        </p:txBody>
      </p:sp>
      <p:pic>
        <p:nvPicPr>
          <p:cNvPr id="18440" name="Image 8" descr="C:\Users\Nicolas Verdier\Dropbox\Chapitre 1 les livres à carte\Images chapitre 1\Mémoire sur les eaux minérales, an 3 copie.png">
            <a:extLst>
              <a:ext uri="{FF2B5EF4-FFF2-40B4-BE49-F238E27FC236}">
                <a16:creationId xmlns:a16="http://schemas.microsoft.com/office/drawing/2014/main" id="{15B6053E-0C80-F586-D3F7-6990BA2859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7863" y="4030663"/>
            <a:ext cx="5459412"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Rectangle 9">
            <a:extLst>
              <a:ext uri="{FF2B5EF4-FFF2-40B4-BE49-F238E27FC236}">
                <a16:creationId xmlns:a16="http://schemas.microsoft.com/office/drawing/2014/main" id="{4FF17B7F-2035-C6CB-74B6-6940589A9033}"/>
              </a:ext>
            </a:extLst>
          </p:cNvPr>
          <p:cNvSpPr>
            <a:spLocks noChangeArrowheads="1"/>
          </p:cNvSpPr>
          <p:nvPr/>
        </p:nvSpPr>
        <p:spPr bwMode="auto">
          <a:xfrm>
            <a:off x="2252663" y="3576638"/>
            <a:ext cx="5538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400" b="1" i="1">
                <a:ea typeface="Calibri" panose="020F0502020204030204" pitchFamily="34" charset="0"/>
                <a:cs typeface="Times New Roman" panose="02020603050405020304" pitchFamily="18" charset="0"/>
              </a:rPr>
              <a:t>Mémoire sur les eaux minérales et les établissemens thermaux</a:t>
            </a:r>
            <a:endParaRPr lang="fr-FR" altLang="fr-FR" sz="1400">
              <a:ea typeface="Calibri" panose="020F0502020204030204" pitchFamily="34"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a:extLst>
              <a:ext uri="{FF2B5EF4-FFF2-40B4-BE49-F238E27FC236}">
                <a16:creationId xmlns:a16="http://schemas.microsoft.com/office/drawing/2014/main" id="{AE9B8816-1B51-FBB7-3A52-1BD82657EF75}"/>
              </a:ext>
            </a:extLst>
          </p:cNvPr>
          <p:cNvSpPr>
            <a:spLocks noGrp="1" noChangeArrowheads="1"/>
          </p:cNvSpPr>
          <p:nvPr>
            <p:ph type="title"/>
          </p:nvPr>
        </p:nvSpPr>
        <p:spPr>
          <a:xfrm>
            <a:off x="952500" y="1943100"/>
            <a:ext cx="7886700" cy="1325563"/>
          </a:xfrm>
        </p:spPr>
        <p:txBody>
          <a:bodyPr/>
          <a:lstStyle/>
          <a:p>
            <a:r>
              <a:rPr lang="fr-FR" altLang="fr-FR"/>
              <a:t>Format et style scientifique</a:t>
            </a:r>
          </a:p>
        </p:txBody>
      </p:sp>
      <p:sp>
        <p:nvSpPr>
          <p:cNvPr id="19459" name="Espace réservé du numéro de diapositive 3">
            <a:extLst>
              <a:ext uri="{FF2B5EF4-FFF2-40B4-BE49-F238E27FC236}">
                <a16:creationId xmlns:a16="http://schemas.microsoft.com/office/drawing/2014/main" id="{EC736B93-9ECA-D040-E29D-4B155FAD5C8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EA76DA5A-2DC3-F34B-B559-4BB38FCD0019}" type="slidenum">
              <a:rPr lang="fr-FR" altLang="fr-FR">
                <a:solidFill>
                  <a:srgbClr val="898989"/>
                </a:solidFill>
                <a:latin typeface="Work Sans" pitchFamily="2" charset="77"/>
              </a:rPr>
              <a:pPr/>
              <a:t>17</a:t>
            </a:fld>
            <a:endParaRPr lang="fr-FR" altLang="fr-FR">
              <a:solidFill>
                <a:srgbClr val="898989"/>
              </a:solidFill>
              <a:latin typeface="Work Sans" pitchFamily="2" charset="77"/>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F6311BE8-28CC-26DA-90BC-6D508327C3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836613"/>
            <a:ext cx="8726487" cy="544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Image 3" descr="Total de la production sur la période [Converti]">
            <a:extLst>
              <a:ext uri="{FF2B5EF4-FFF2-40B4-BE49-F238E27FC236}">
                <a16:creationId xmlns:a16="http://schemas.microsoft.com/office/drawing/2014/main" id="{933D06C9-708D-CF53-1751-8C08B8F09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61925"/>
            <a:ext cx="467995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3">
            <a:extLst>
              <a:ext uri="{FF2B5EF4-FFF2-40B4-BE49-F238E27FC236}">
                <a16:creationId xmlns:a16="http://schemas.microsoft.com/office/drawing/2014/main" id="{84C95E97-14F0-BE61-C118-C95898E314D0}"/>
              </a:ext>
            </a:extLst>
          </p:cNvPr>
          <p:cNvSpPr>
            <a:spLocks noChangeArrowheads="1"/>
          </p:cNvSpPr>
          <p:nvPr/>
        </p:nvSpPr>
        <p:spPr bwMode="auto">
          <a:xfrm>
            <a:off x="0" y="3952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defTabSz="914400" eaLnBrk="1" hangingPunct="1"/>
            <a:br>
              <a:rPr lang="fr-FR" altLang="fr-FR">
                <a:latin typeface="Arial" panose="020B0604020202020204" pitchFamily="34" charset="0"/>
                <a:cs typeface="Arial" panose="020B0604020202020204" pitchFamily="34" charset="0"/>
              </a:rPr>
            </a:br>
            <a:endParaRPr lang="fr-FR" altLang="fr-FR">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E6CBB01C-53F3-C2D3-44C7-FA2AA950F254}"/>
              </a:ext>
            </a:extLst>
          </p:cNvPr>
          <p:cNvSpPr>
            <a:spLocks noGrp="1" noChangeArrowheads="1"/>
          </p:cNvSpPr>
          <p:nvPr>
            <p:ph type="title"/>
          </p:nvPr>
        </p:nvSpPr>
        <p:spPr>
          <a:xfrm>
            <a:off x="628650" y="114300"/>
            <a:ext cx="7886700" cy="893763"/>
          </a:xfrm>
        </p:spPr>
        <p:txBody>
          <a:bodyPr/>
          <a:lstStyle/>
          <a:p>
            <a:pPr algn="ctr"/>
            <a:r>
              <a:rPr lang="fr-FR" altLang="fr-FR" sz="2400" b="1"/>
              <a:t>Exemples de pages de titre renvoyant à des cartes </a:t>
            </a:r>
            <a:br>
              <a:rPr lang="fr-FR" altLang="fr-FR" sz="2400"/>
            </a:br>
            <a:r>
              <a:rPr lang="fr-FR" altLang="fr-FR" sz="2400" b="1"/>
              <a:t>présentes dans les livres entre 1640 et 1810.</a:t>
            </a:r>
            <a:endParaRPr lang="fr-FR" altLang="fr-FR" sz="2400"/>
          </a:p>
        </p:txBody>
      </p:sp>
      <p:sp>
        <p:nvSpPr>
          <p:cNvPr id="4099" name="Espace réservé du numéro de diapositive 3">
            <a:extLst>
              <a:ext uri="{FF2B5EF4-FFF2-40B4-BE49-F238E27FC236}">
                <a16:creationId xmlns:a16="http://schemas.microsoft.com/office/drawing/2014/main" id="{A6463147-2B8F-A9CE-4BFE-CB66A1CC9A69}"/>
              </a:ext>
            </a:extLst>
          </p:cNvPr>
          <p:cNvSpPr>
            <a:spLocks noGrp="1" noChangeArrowheads="1"/>
          </p:cNvSpPr>
          <p:nvPr>
            <p:ph type="sldNum" sz="quarter" idx="12"/>
          </p:nvPr>
        </p:nvSpPr>
        <p:spPr bwMode="auto">
          <a:xfrm>
            <a:off x="6805613" y="6334125"/>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F7A7379B-5E20-B146-B26B-AAC58A6BDB39}" type="slidenum">
              <a:rPr lang="fr-FR" altLang="fr-FR" sz="1200">
                <a:solidFill>
                  <a:srgbClr val="898989"/>
                </a:solidFill>
              </a:rPr>
              <a:pPr>
                <a:lnSpc>
                  <a:spcPct val="100000"/>
                </a:lnSpc>
                <a:spcBef>
                  <a:spcPct val="0"/>
                </a:spcBef>
                <a:buFontTx/>
                <a:buNone/>
              </a:pPr>
              <a:t>2</a:t>
            </a:fld>
            <a:endParaRPr lang="fr-FR" altLang="fr-FR" sz="1200">
              <a:solidFill>
                <a:srgbClr val="898989"/>
              </a:solidFill>
            </a:endParaRPr>
          </a:p>
        </p:txBody>
      </p:sp>
      <p:pic>
        <p:nvPicPr>
          <p:cNvPr id="4100" name="Image 5">
            <a:extLst>
              <a:ext uri="{FF2B5EF4-FFF2-40B4-BE49-F238E27FC236}">
                <a16:creationId xmlns:a16="http://schemas.microsoft.com/office/drawing/2014/main" id="{1ECDC940-80E2-91ED-EC94-B155537AB8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63966"/>
          <a:stretch>
            <a:fillRect/>
          </a:stretch>
        </p:blipFill>
        <p:spPr bwMode="auto">
          <a:xfrm>
            <a:off x="284163" y="5938838"/>
            <a:ext cx="68738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Image 5">
            <a:extLst>
              <a:ext uri="{FF2B5EF4-FFF2-40B4-BE49-F238E27FC236}">
                <a16:creationId xmlns:a16="http://schemas.microsoft.com/office/drawing/2014/main" id="{CD5CF41B-077F-FC25-3F5E-BB9108F0DE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263" y="1622425"/>
            <a:ext cx="1319212" cy="2374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2" name="Image 6">
            <a:extLst>
              <a:ext uri="{FF2B5EF4-FFF2-40B4-BE49-F238E27FC236}">
                <a16:creationId xmlns:a16="http://schemas.microsoft.com/office/drawing/2014/main" id="{CA525D17-88BC-EECB-2339-41A656D61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263" y="4137025"/>
            <a:ext cx="1268412" cy="2374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3" name="Image 7">
            <a:extLst>
              <a:ext uri="{FF2B5EF4-FFF2-40B4-BE49-F238E27FC236}">
                <a16:creationId xmlns:a16="http://schemas.microsoft.com/office/drawing/2014/main" id="{B62289C0-48FD-BB5A-2358-E291C56B7B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0288" y="2809875"/>
            <a:ext cx="1290637" cy="2374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4" name="Image 8">
            <a:extLst>
              <a:ext uri="{FF2B5EF4-FFF2-40B4-BE49-F238E27FC236}">
                <a16:creationId xmlns:a16="http://schemas.microsoft.com/office/drawing/2014/main" id="{A5041814-65AE-5784-AEF9-0FF353A725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0938" y="1054100"/>
            <a:ext cx="2171700" cy="3022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5" name="Image 9">
            <a:extLst>
              <a:ext uri="{FF2B5EF4-FFF2-40B4-BE49-F238E27FC236}">
                <a16:creationId xmlns:a16="http://schemas.microsoft.com/office/drawing/2014/main" id="{815FDF60-A12D-A715-90E8-F5FF94E3F50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1063" y="1054100"/>
            <a:ext cx="2236787" cy="3022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6" name="Image 10">
            <a:extLst>
              <a:ext uri="{FF2B5EF4-FFF2-40B4-BE49-F238E27FC236}">
                <a16:creationId xmlns:a16="http://schemas.microsoft.com/office/drawing/2014/main" id="{6C71864E-FA98-6E01-DEE6-2D9266B253B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7288" y="4202113"/>
            <a:ext cx="1382712" cy="24114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7" name="Image 11">
            <a:extLst>
              <a:ext uri="{FF2B5EF4-FFF2-40B4-BE49-F238E27FC236}">
                <a16:creationId xmlns:a16="http://schemas.microsoft.com/office/drawing/2014/main" id="{491DD5CD-5300-7EDD-395A-04164FD03F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8438" y="4197350"/>
            <a:ext cx="1319212" cy="2411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8" name="Image 12">
            <a:extLst>
              <a:ext uri="{FF2B5EF4-FFF2-40B4-BE49-F238E27FC236}">
                <a16:creationId xmlns:a16="http://schemas.microsoft.com/office/drawing/2014/main" id="{D232CD89-9C34-441D-5E90-E8F3933C2AB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70688" y="4197350"/>
            <a:ext cx="1427162" cy="2411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Image 3">
            <a:extLst>
              <a:ext uri="{FF2B5EF4-FFF2-40B4-BE49-F238E27FC236}">
                <a16:creationId xmlns:a16="http://schemas.microsoft.com/office/drawing/2014/main" id="{B90E2A2E-0521-4F20-C929-523B56E5F8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75" y="908050"/>
            <a:ext cx="5354638"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6">
            <a:extLst>
              <a:ext uri="{FF2B5EF4-FFF2-40B4-BE49-F238E27FC236}">
                <a16:creationId xmlns:a16="http://schemas.microsoft.com/office/drawing/2014/main" id="{1009B13D-94E1-0935-4953-E81BB76454B2}"/>
              </a:ext>
            </a:extLst>
          </p:cNvPr>
          <p:cNvSpPr>
            <a:spLocks noChangeArrowheads="1"/>
          </p:cNvSpPr>
          <p:nvPr/>
        </p:nvSpPr>
        <p:spPr bwMode="auto">
          <a:xfrm>
            <a:off x="2555875" y="333375"/>
            <a:ext cx="3906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600" b="1"/>
              <a:t>Répartition des formats par pays 1650-1664</a:t>
            </a:r>
            <a:endParaRPr lang="fr-FR" altLang="fr-FR" sz="1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Image 3">
            <a:extLst>
              <a:ext uri="{FF2B5EF4-FFF2-40B4-BE49-F238E27FC236}">
                <a16:creationId xmlns:a16="http://schemas.microsoft.com/office/drawing/2014/main" id="{E8964746-252E-41E7-B921-4B17032F7B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708275"/>
            <a:ext cx="4103688" cy="40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4">
            <a:extLst>
              <a:ext uri="{FF2B5EF4-FFF2-40B4-BE49-F238E27FC236}">
                <a16:creationId xmlns:a16="http://schemas.microsoft.com/office/drawing/2014/main" id="{1954B3D1-3F09-4539-E44B-60F85CA17C2D}"/>
              </a:ext>
            </a:extLst>
          </p:cNvPr>
          <p:cNvSpPr>
            <a:spLocks noChangeArrowheads="1"/>
          </p:cNvSpPr>
          <p:nvPr/>
        </p:nvSpPr>
        <p:spPr bwMode="auto">
          <a:xfrm>
            <a:off x="1116013" y="836613"/>
            <a:ext cx="29416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600" b="1"/>
              <a:t>Répartition des formats </a:t>
            </a:r>
          </a:p>
          <a:p>
            <a:r>
              <a:rPr lang="fr-FR" altLang="fr-FR" sz="1600" b="1"/>
              <a:t>à Amsterdam et Paris 1650-1664</a:t>
            </a:r>
            <a:endParaRPr lang="fr-FR" altLang="fr-FR" sz="1600"/>
          </a:p>
        </p:txBody>
      </p:sp>
      <p:pic>
        <p:nvPicPr>
          <p:cNvPr id="23556" name="Image 5" descr="Paris Amsterdam 1650-1664">
            <a:extLst>
              <a:ext uri="{FF2B5EF4-FFF2-40B4-BE49-F238E27FC236}">
                <a16:creationId xmlns:a16="http://schemas.microsoft.com/office/drawing/2014/main" id="{89260AFC-8323-09EF-6A59-FA98E2D91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44450"/>
            <a:ext cx="47053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6">
            <a:extLst>
              <a:ext uri="{FF2B5EF4-FFF2-40B4-BE49-F238E27FC236}">
                <a16:creationId xmlns:a16="http://schemas.microsoft.com/office/drawing/2014/main" id="{F9B77E8A-DC26-847E-71C9-19675E5C99DE}"/>
              </a:ext>
            </a:extLst>
          </p:cNvPr>
          <p:cNvSpPr>
            <a:spLocks noChangeArrowheads="1"/>
          </p:cNvSpPr>
          <p:nvPr/>
        </p:nvSpPr>
        <p:spPr bwMode="auto">
          <a:xfrm>
            <a:off x="4508500" y="5661025"/>
            <a:ext cx="3906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sz="1600" b="1"/>
              <a:t>Répartition des formats par pays 1650-1664</a:t>
            </a:r>
            <a:endParaRPr lang="fr-FR" altLang="fr-FR" sz="1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Production d'atlas tous les 15 ans entre 1635 et 1799">
            <a:extLst>
              <a:ext uri="{FF2B5EF4-FFF2-40B4-BE49-F238E27FC236}">
                <a16:creationId xmlns:a16="http://schemas.microsoft.com/office/drawing/2014/main" id="{768639EA-6818-18FF-DA37-FAD219D28E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137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Atlas pour trois périodes">
            <a:extLst>
              <a:ext uri="{FF2B5EF4-FFF2-40B4-BE49-F238E27FC236}">
                <a16:creationId xmlns:a16="http://schemas.microsoft.com/office/drawing/2014/main" id="{BC844002-BB3C-D31A-728E-91556F62DC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908050"/>
            <a:ext cx="8843962" cy="494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5FA5F22C-75D0-1D20-53B6-D7D46477CC78}"/>
              </a:ext>
            </a:extLst>
          </p:cNvPr>
          <p:cNvSpPr>
            <a:spLocks noChangeArrowheads="1"/>
          </p:cNvSpPr>
          <p:nvPr/>
        </p:nvSpPr>
        <p:spPr bwMode="auto">
          <a:xfrm>
            <a:off x="2700338" y="692150"/>
            <a:ext cx="3525837"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defTabSz="914400" eaLnBrk="1" hangingPunct="1"/>
            <a:r>
              <a:rPr lang="fr-FR" altLang="fr-FR" sz="1200" b="1">
                <a:latin typeface="Arial" panose="020B0604020202020204" pitchFamily="34" charset="0"/>
                <a:ea typeface="Calibri" panose="020F0502020204030204" pitchFamily="34" charset="0"/>
                <a:cs typeface="Times New Roman" panose="02020603050405020304" pitchFamily="18" charset="0"/>
              </a:rPr>
              <a:t>Principaux éditeurs d'Atlas entre 1635 et 1799</a:t>
            </a:r>
            <a:endParaRPr lang="fr-FR" altLang="fr-FR">
              <a:latin typeface="Arial" panose="020B0604020202020204" pitchFamily="34" charset="0"/>
              <a:ea typeface="Calibri" panose="020F0502020204030204" pitchFamily="34" charset="0"/>
              <a:cs typeface="Arial" panose="020B0604020202020204" pitchFamily="34" charset="0"/>
            </a:endParaRPr>
          </a:p>
        </p:txBody>
      </p:sp>
      <p:pic>
        <p:nvPicPr>
          <p:cNvPr id="26627" name="Image 4">
            <a:extLst>
              <a:ext uri="{FF2B5EF4-FFF2-40B4-BE49-F238E27FC236}">
                <a16:creationId xmlns:a16="http://schemas.microsoft.com/office/drawing/2014/main" id="{22A8D4EE-E214-ED6A-47A5-B44278677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341438"/>
            <a:ext cx="6630987"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C:\Users\Nicolas\Desktop\2016 Rome ACSAM\Date des auteurs d'Atlas.png">
            <a:extLst>
              <a:ext uri="{FF2B5EF4-FFF2-40B4-BE49-F238E27FC236}">
                <a16:creationId xmlns:a16="http://schemas.microsoft.com/office/drawing/2014/main" id="{C83BCFA4-619B-C121-1839-CE58076BE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04813"/>
            <a:ext cx="8853488"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Evolution des formats">
            <a:extLst>
              <a:ext uri="{FF2B5EF4-FFF2-40B4-BE49-F238E27FC236}">
                <a16:creationId xmlns:a16="http://schemas.microsoft.com/office/drawing/2014/main" id="{32620C31-8DDC-A87D-4925-BA02FE1D8C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620713"/>
            <a:ext cx="8743950" cy="465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47332BD5-BF4E-6432-5933-5438B925A1AB}"/>
              </a:ext>
            </a:extLst>
          </p:cNvPr>
          <p:cNvSpPr>
            <a:spLocks noChangeArrowheads="1"/>
          </p:cNvSpPr>
          <p:nvPr/>
        </p:nvSpPr>
        <p:spPr bwMode="auto">
          <a:xfrm>
            <a:off x="3059113" y="85725"/>
            <a:ext cx="29241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defTabSz="914400" eaLnBrk="1" hangingPunct="1"/>
            <a:r>
              <a:rPr lang="fr-FR" altLang="fr-FR" sz="1200" b="1">
                <a:latin typeface="Arial" panose="020B0604020202020204" pitchFamily="34" charset="0"/>
                <a:ea typeface="Calibri" panose="020F0502020204030204" pitchFamily="34" charset="0"/>
                <a:cs typeface="Times New Roman" panose="02020603050405020304" pitchFamily="18" charset="0"/>
              </a:rPr>
              <a:t>1710-1724 des différences de styles ?</a:t>
            </a:r>
            <a:endParaRPr lang="fr-FR" altLang="fr-FR">
              <a:latin typeface="Arial" panose="020B0604020202020204" pitchFamily="34" charset="0"/>
              <a:ea typeface="Calibri" panose="020F0502020204030204" pitchFamily="34" charset="0"/>
              <a:cs typeface="Arial" panose="020B0604020202020204" pitchFamily="34" charset="0"/>
            </a:endParaRPr>
          </a:p>
        </p:txBody>
      </p:sp>
      <p:pic>
        <p:nvPicPr>
          <p:cNvPr id="29699" name="Picture 1" descr="Quatre villes, 1710-1724">
            <a:extLst>
              <a:ext uri="{FF2B5EF4-FFF2-40B4-BE49-F238E27FC236}">
                <a16:creationId xmlns:a16="http://schemas.microsoft.com/office/drawing/2014/main" id="{5C2CE027-0796-8E51-3BC0-14D52D2E0F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57200"/>
            <a:ext cx="9012238"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Image 3">
            <a:extLst>
              <a:ext uri="{FF2B5EF4-FFF2-40B4-BE49-F238E27FC236}">
                <a16:creationId xmlns:a16="http://schemas.microsoft.com/office/drawing/2014/main" id="{F5270158-A69E-29DC-2807-3AA418E031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338" y="1916113"/>
            <a:ext cx="38131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ZoneTexte 4">
            <a:extLst>
              <a:ext uri="{FF2B5EF4-FFF2-40B4-BE49-F238E27FC236}">
                <a16:creationId xmlns:a16="http://schemas.microsoft.com/office/drawing/2014/main" id="{28EC6BF5-6148-7603-E6A8-CCA61AEE89E5}"/>
              </a:ext>
            </a:extLst>
          </p:cNvPr>
          <p:cNvSpPr txBox="1">
            <a:spLocks noChangeArrowheads="1"/>
          </p:cNvSpPr>
          <p:nvPr/>
        </p:nvSpPr>
        <p:spPr bwMode="auto">
          <a:xfrm>
            <a:off x="6070600" y="2205038"/>
            <a:ext cx="1866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a:t>Moll, 1732, 21x27</a:t>
            </a:r>
          </a:p>
        </p:txBody>
      </p:sp>
      <p:sp>
        <p:nvSpPr>
          <p:cNvPr id="30724" name="ZoneTexte 6">
            <a:extLst>
              <a:ext uri="{FF2B5EF4-FFF2-40B4-BE49-F238E27FC236}">
                <a16:creationId xmlns:a16="http://schemas.microsoft.com/office/drawing/2014/main" id="{5014D901-A1D8-4577-5878-184F41487DA2}"/>
              </a:ext>
            </a:extLst>
          </p:cNvPr>
          <p:cNvSpPr txBox="1">
            <a:spLocks noChangeArrowheads="1"/>
          </p:cNvSpPr>
          <p:nvPr/>
        </p:nvSpPr>
        <p:spPr bwMode="auto">
          <a:xfrm>
            <a:off x="1893888" y="1482725"/>
            <a:ext cx="210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fr-FR" altLang="fr-FR"/>
              <a:t>Seutter, 1730, 51x59</a:t>
            </a:r>
          </a:p>
        </p:txBody>
      </p:sp>
      <p:pic>
        <p:nvPicPr>
          <p:cNvPr id="30725" name="Image 7">
            <a:extLst>
              <a:ext uri="{FF2B5EF4-FFF2-40B4-BE49-F238E27FC236}">
                <a16:creationId xmlns:a16="http://schemas.microsoft.com/office/drawing/2014/main" id="{1E5691A1-EF19-87D9-CCB1-7F0467A67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0600" y="2708275"/>
            <a:ext cx="188595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a:extLst>
              <a:ext uri="{FF2B5EF4-FFF2-40B4-BE49-F238E27FC236}">
                <a16:creationId xmlns:a16="http://schemas.microsoft.com/office/drawing/2014/main" id="{5F01F51C-544A-211C-1E03-A75F6379048C}"/>
              </a:ext>
            </a:extLst>
          </p:cNvPr>
          <p:cNvSpPr>
            <a:spLocks noGrp="1" noChangeArrowheads="1"/>
          </p:cNvSpPr>
          <p:nvPr>
            <p:ph type="title"/>
          </p:nvPr>
        </p:nvSpPr>
        <p:spPr>
          <a:xfrm>
            <a:off x="628650" y="284163"/>
            <a:ext cx="7886700" cy="661987"/>
          </a:xfrm>
        </p:spPr>
        <p:txBody>
          <a:bodyPr/>
          <a:lstStyle/>
          <a:p>
            <a:r>
              <a:rPr lang="fr-FR" altLang="fr-FR" sz="2000" b="1"/>
              <a:t>Livres de la Bibliothèque Nationale de France inventoriés</a:t>
            </a:r>
            <a:br>
              <a:rPr lang="fr-FR" altLang="fr-FR" sz="2000"/>
            </a:br>
            <a:r>
              <a:rPr lang="fr-FR" altLang="fr-FR" sz="2000" b="1"/>
              <a:t>Avec la mention d'une carte au moins entre 1625 et 1844</a:t>
            </a:r>
            <a:endParaRPr lang="fr-FR" altLang="fr-FR" sz="2000"/>
          </a:p>
        </p:txBody>
      </p:sp>
      <p:sp>
        <p:nvSpPr>
          <p:cNvPr id="5123" name="Espace réservé du numéro de diapositive 3">
            <a:extLst>
              <a:ext uri="{FF2B5EF4-FFF2-40B4-BE49-F238E27FC236}">
                <a16:creationId xmlns:a16="http://schemas.microsoft.com/office/drawing/2014/main" id="{9AA3E699-08AE-F74A-1D52-19406E8D61F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E6A864F6-B44A-3B46-990A-900D157F794F}" type="slidenum">
              <a:rPr lang="fr-FR" altLang="fr-FR" sz="1200">
                <a:solidFill>
                  <a:srgbClr val="898989"/>
                </a:solidFill>
              </a:rPr>
              <a:pPr>
                <a:lnSpc>
                  <a:spcPct val="100000"/>
                </a:lnSpc>
                <a:spcBef>
                  <a:spcPct val="0"/>
                </a:spcBef>
                <a:buFontTx/>
                <a:buNone/>
              </a:pPr>
              <a:t>3</a:t>
            </a:fld>
            <a:endParaRPr lang="fr-FR" altLang="fr-FR" sz="1200">
              <a:solidFill>
                <a:srgbClr val="898989"/>
              </a:solidFill>
            </a:endParaRPr>
          </a:p>
        </p:txBody>
      </p:sp>
      <p:pic>
        <p:nvPicPr>
          <p:cNvPr id="5124" name="Image 4" descr="C:\Users\Nicolas Verdier\Dropbox\Chapitre 1 les livres à carte\Images chapitre 1\Livres tot frlatautre.png">
            <a:extLst>
              <a:ext uri="{FF2B5EF4-FFF2-40B4-BE49-F238E27FC236}">
                <a16:creationId xmlns:a16="http://schemas.microsoft.com/office/drawing/2014/main" id="{8E2A4660-0C89-6FFB-D155-9BA562DB62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3563" y="1027113"/>
            <a:ext cx="5219700"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A43DE229-1485-3DA0-D586-EE3C0308B044}"/>
              </a:ext>
            </a:extLst>
          </p:cNvPr>
          <p:cNvSpPr>
            <a:spLocks noGrp="1" noChangeArrowheads="1"/>
          </p:cNvSpPr>
          <p:nvPr>
            <p:ph type="title"/>
          </p:nvPr>
        </p:nvSpPr>
        <p:spPr>
          <a:xfrm>
            <a:off x="704850" y="4310063"/>
            <a:ext cx="7886700" cy="860425"/>
          </a:xfrm>
        </p:spPr>
        <p:txBody>
          <a:bodyPr/>
          <a:lstStyle/>
          <a:p>
            <a:pPr algn="ctr"/>
            <a:r>
              <a:rPr lang="fr-FR" altLang="fr-FR" sz="2400" b="1"/>
              <a:t>Les trois régimes cartographiques</a:t>
            </a:r>
            <a:endParaRPr lang="fr-FR" altLang="fr-FR" sz="2400"/>
          </a:p>
        </p:txBody>
      </p:sp>
      <p:sp>
        <p:nvSpPr>
          <p:cNvPr id="6147" name="Espace réservé du numéro de diapositive 3">
            <a:extLst>
              <a:ext uri="{FF2B5EF4-FFF2-40B4-BE49-F238E27FC236}">
                <a16:creationId xmlns:a16="http://schemas.microsoft.com/office/drawing/2014/main" id="{CEAD596E-D114-6AEE-9AE4-7AC27A51481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19F44670-6618-544A-BC10-7B737C956644}" type="slidenum">
              <a:rPr lang="fr-FR" altLang="fr-FR" sz="1200">
                <a:solidFill>
                  <a:srgbClr val="898989"/>
                </a:solidFill>
              </a:rPr>
              <a:pPr>
                <a:lnSpc>
                  <a:spcPct val="100000"/>
                </a:lnSpc>
                <a:spcBef>
                  <a:spcPct val="0"/>
                </a:spcBef>
                <a:buFontTx/>
                <a:buNone/>
              </a:pPr>
              <a:t>4</a:t>
            </a:fld>
            <a:endParaRPr lang="fr-FR" altLang="fr-FR" sz="1200">
              <a:solidFill>
                <a:srgbClr val="898989"/>
              </a:solidFill>
            </a:endParaRPr>
          </a:p>
        </p:txBody>
      </p:sp>
      <p:pic>
        <p:nvPicPr>
          <p:cNvPr id="6148" name="Image 4" descr="C:\Users\Nicolas Verdier\Dropbox\Chapitre 1 les livres à carte\Images chapitre 1\Proportlivreàcartefsurtotalf.png">
            <a:extLst>
              <a:ext uri="{FF2B5EF4-FFF2-40B4-BE49-F238E27FC236}">
                <a16:creationId xmlns:a16="http://schemas.microsoft.com/office/drawing/2014/main" id="{94C0F9EF-DC82-EF73-CC3A-C0B1C5A9EF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375" y="1225550"/>
            <a:ext cx="4605338"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itre 1">
            <a:extLst>
              <a:ext uri="{FF2B5EF4-FFF2-40B4-BE49-F238E27FC236}">
                <a16:creationId xmlns:a16="http://schemas.microsoft.com/office/drawing/2014/main" id="{33E4663C-4474-603F-0010-98F98E6FA1CE}"/>
              </a:ext>
            </a:extLst>
          </p:cNvPr>
          <p:cNvSpPr txBox="1">
            <a:spLocks/>
          </p:cNvSpPr>
          <p:nvPr/>
        </p:nvSpPr>
        <p:spPr bwMode="auto">
          <a:xfrm>
            <a:off x="628650" y="365125"/>
            <a:ext cx="78867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685800" indent="-22860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gn="ctr" defTabSz="914400">
              <a:spcBef>
                <a:spcPct val="0"/>
              </a:spcBef>
              <a:buFontTx/>
              <a:buNone/>
            </a:pPr>
            <a:r>
              <a:rPr lang="fr-FR" altLang="fr-FR" sz="2400" b="1">
                <a:latin typeface="Work Sans SemiBold" panose="020F0502020204030204" pitchFamily="34" charset="0"/>
              </a:rPr>
              <a:t>Proportion de livres français à carte sur l'ensemble des livres français du catalogue.</a:t>
            </a:r>
            <a:endParaRPr lang="fr-FR" altLang="fr-FR" sz="2400">
              <a:latin typeface="Work Sans SemiBold" panose="020F0502020204030204" pitchFamily="34" charset="0"/>
            </a:endParaRPr>
          </a:p>
        </p:txBody>
      </p:sp>
      <p:pic>
        <p:nvPicPr>
          <p:cNvPr id="6150" name="Image 9">
            <a:extLst>
              <a:ext uri="{FF2B5EF4-FFF2-40B4-BE49-F238E27FC236}">
                <a16:creationId xmlns:a16="http://schemas.microsoft.com/office/drawing/2014/main" id="{E46BE45C-7072-7D08-FDE2-388AF255E8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97450"/>
            <a:ext cx="914400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05DF0B91-636C-D92B-31E0-74A3628A4A65}"/>
              </a:ext>
            </a:extLst>
          </p:cNvPr>
          <p:cNvSpPr>
            <a:spLocks noGrp="1" noChangeArrowheads="1"/>
          </p:cNvSpPr>
          <p:nvPr>
            <p:ph type="title"/>
          </p:nvPr>
        </p:nvSpPr>
        <p:spPr>
          <a:xfrm>
            <a:off x="628650" y="365125"/>
            <a:ext cx="7886700" cy="560388"/>
          </a:xfrm>
        </p:spPr>
        <p:txBody>
          <a:bodyPr/>
          <a:lstStyle/>
          <a:p>
            <a:pPr algn="ctr"/>
            <a:r>
              <a:rPr lang="fr-FR" altLang="fr-FR" sz="2400"/>
              <a:t>Du folio à l’octavo</a:t>
            </a:r>
          </a:p>
        </p:txBody>
      </p:sp>
      <p:sp>
        <p:nvSpPr>
          <p:cNvPr id="7171" name="Espace réservé du numéro de diapositive 3">
            <a:extLst>
              <a:ext uri="{FF2B5EF4-FFF2-40B4-BE49-F238E27FC236}">
                <a16:creationId xmlns:a16="http://schemas.microsoft.com/office/drawing/2014/main" id="{D3ED0205-A51A-07B6-7514-027D2E18AA1D}"/>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B4464CC9-68A7-F140-8544-C18BF240E9CA}" type="slidenum">
              <a:rPr lang="fr-FR" altLang="fr-FR" sz="1200">
                <a:solidFill>
                  <a:srgbClr val="898989"/>
                </a:solidFill>
              </a:rPr>
              <a:pPr>
                <a:lnSpc>
                  <a:spcPct val="100000"/>
                </a:lnSpc>
                <a:spcBef>
                  <a:spcPct val="0"/>
                </a:spcBef>
                <a:buFontTx/>
                <a:buNone/>
              </a:pPr>
              <a:t>5</a:t>
            </a:fld>
            <a:endParaRPr lang="fr-FR" altLang="fr-FR" sz="1200">
              <a:solidFill>
                <a:srgbClr val="898989"/>
              </a:solidFill>
            </a:endParaRPr>
          </a:p>
        </p:txBody>
      </p:sp>
      <p:pic>
        <p:nvPicPr>
          <p:cNvPr id="7172" name="Image 4" descr="C:\Users\Nicolas\Desktop\Format de livres à carte.png">
            <a:extLst>
              <a:ext uri="{FF2B5EF4-FFF2-40B4-BE49-F238E27FC236}">
                <a16:creationId xmlns:a16="http://schemas.microsoft.com/office/drawing/2014/main" id="{BEE7B472-5902-311C-EEE1-C4B59D547C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13" y="1303338"/>
            <a:ext cx="7245350" cy="49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a:extLst>
              <a:ext uri="{FF2B5EF4-FFF2-40B4-BE49-F238E27FC236}">
                <a16:creationId xmlns:a16="http://schemas.microsoft.com/office/drawing/2014/main" id="{A5EB8966-5AF9-033F-4C64-456B12C0C36F}"/>
              </a:ext>
            </a:extLst>
          </p:cNvPr>
          <p:cNvSpPr>
            <a:spLocks noGrp="1" noChangeArrowheads="1"/>
          </p:cNvSpPr>
          <p:nvPr>
            <p:ph type="title"/>
          </p:nvPr>
        </p:nvSpPr>
        <p:spPr/>
        <p:txBody>
          <a:bodyPr/>
          <a:lstStyle/>
          <a:p>
            <a:pPr algn="ctr"/>
            <a:r>
              <a:rPr lang="fr-FR" altLang="fr-FR" sz="2400" b="1"/>
              <a:t>De Felice, "Système figuré des connoissances humaines", 1770</a:t>
            </a:r>
            <a:endParaRPr lang="fr-FR" altLang="fr-FR" sz="2400"/>
          </a:p>
        </p:txBody>
      </p:sp>
      <p:sp>
        <p:nvSpPr>
          <p:cNvPr id="8195" name="Espace réservé du numéro de diapositive 3">
            <a:extLst>
              <a:ext uri="{FF2B5EF4-FFF2-40B4-BE49-F238E27FC236}">
                <a16:creationId xmlns:a16="http://schemas.microsoft.com/office/drawing/2014/main" id="{1DE756D8-4891-8A39-BDE1-5BF6E4328A47}"/>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091ED45C-6BC3-CF49-8E40-328E7ED0461C}" type="slidenum">
              <a:rPr lang="fr-FR" altLang="fr-FR" sz="1200">
                <a:solidFill>
                  <a:srgbClr val="898989"/>
                </a:solidFill>
              </a:rPr>
              <a:pPr>
                <a:lnSpc>
                  <a:spcPct val="100000"/>
                </a:lnSpc>
                <a:spcBef>
                  <a:spcPct val="0"/>
                </a:spcBef>
                <a:buFontTx/>
                <a:buNone/>
              </a:pPr>
              <a:t>6</a:t>
            </a:fld>
            <a:endParaRPr lang="fr-FR" altLang="fr-FR" sz="1200">
              <a:solidFill>
                <a:srgbClr val="898989"/>
              </a:solidFill>
            </a:endParaRPr>
          </a:p>
        </p:txBody>
      </p:sp>
      <p:pic>
        <p:nvPicPr>
          <p:cNvPr id="8196" name="Image 4">
            <a:extLst>
              <a:ext uri="{FF2B5EF4-FFF2-40B4-BE49-F238E27FC236}">
                <a16:creationId xmlns:a16="http://schemas.microsoft.com/office/drawing/2014/main" id="{6CEBA082-2AE3-2DDF-E7C8-6D335E459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388" y="1951038"/>
            <a:ext cx="5940425" cy="445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18F3FAD4-8DEA-3F48-25BE-0BB44F157367}"/>
              </a:ext>
            </a:extLst>
          </p:cNvPr>
          <p:cNvSpPr>
            <a:spLocks noGrp="1" noChangeArrowheads="1"/>
          </p:cNvSpPr>
          <p:nvPr>
            <p:ph type="title"/>
          </p:nvPr>
        </p:nvSpPr>
        <p:spPr>
          <a:xfrm>
            <a:off x="628650" y="160338"/>
            <a:ext cx="7886700" cy="830262"/>
          </a:xfrm>
        </p:spPr>
        <p:txBody>
          <a:bodyPr/>
          <a:lstStyle/>
          <a:p>
            <a:pPr algn="ctr"/>
            <a:r>
              <a:rPr lang="fr-FR" altLang="fr-FR" sz="2400"/>
              <a:t>Répartition des livres contenant des cartes en fonction de champs des savoirs indentifiables</a:t>
            </a:r>
          </a:p>
        </p:txBody>
      </p:sp>
      <p:sp>
        <p:nvSpPr>
          <p:cNvPr id="9219" name="Espace réservé du numéro de diapositive 3">
            <a:extLst>
              <a:ext uri="{FF2B5EF4-FFF2-40B4-BE49-F238E27FC236}">
                <a16:creationId xmlns:a16="http://schemas.microsoft.com/office/drawing/2014/main" id="{93ABCD3C-13E3-1B56-1D36-5CC090C6274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A65E2340-32EA-B94C-95B7-DEAE26F9EFE7}" type="slidenum">
              <a:rPr lang="fr-FR" altLang="fr-FR" sz="1200">
                <a:solidFill>
                  <a:srgbClr val="898989"/>
                </a:solidFill>
              </a:rPr>
              <a:pPr>
                <a:lnSpc>
                  <a:spcPct val="100000"/>
                </a:lnSpc>
                <a:spcBef>
                  <a:spcPct val="0"/>
                </a:spcBef>
                <a:buFontTx/>
                <a:buNone/>
              </a:pPr>
              <a:t>7</a:t>
            </a:fld>
            <a:endParaRPr lang="fr-FR" altLang="fr-FR" sz="1200">
              <a:solidFill>
                <a:srgbClr val="898989"/>
              </a:solidFill>
            </a:endParaRPr>
          </a:p>
        </p:txBody>
      </p:sp>
      <p:pic>
        <p:nvPicPr>
          <p:cNvPr id="9220" name="Image 5">
            <a:extLst>
              <a:ext uri="{FF2B5EF4-FFF2-40B4-BE49-F238E27FC236}">
                <a16:creationId xmlns:a16="http://schemas.microsoft.com/office/drawing/2014/main" id="{3AB86883-92DC-65F1-4A4D-2B8D27EF93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068388"/>
            <a:ext cx="3927475"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Image 6">
            <a:extLst>
              <a:ext uri="{FF2B5EF4-FFF2-40B4-BE49-F238E27FC236}">
                <a16:creationId xmlns:a16="http://schemas.microsoft.com/office/drawing/2014/main" id="{34E59D62-5F28-E67A-7D01-0CF4388AA5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125" y="1130300"/>
            <a:ext cx="3006725" cy="21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ZoneTexte 8">
            <a:extLst>
              <a:ext uri="{FF2B5EF4-FFF2-40B4-BE49-F238E27FC236}">
                <a16:creationId xmlns:a16="http://schemas.microsoft.com/office/drawing/2014/main" id="{AD94F836-70FC-81D2-5810-39FBA51545AD}"/>
              </a:ext>
            </a:extLst>
          </p:cNvPr>
          <p:cNvSpPr txBox="1">
            <a:spLocks noChangeArrowheads="1"/>
          </p:cNvSpPr>
          <p:nvPr/>
        </p:nvSpPr>
        <p:spPr bwMode="auto">
          <a:xfrm>
            <a:off x="4978400" y="2427288"/>
            <a:ext cx="11128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800">
                <a:latin typeface="Calibri" panose="020F0502020204030204" pitchFamily="34" charset="0"/>
              </a:rPr>
              <a:t>Histoire et géographie</a:t>
            </a:r>
          </a:p>
        </p:txBody>
      </p:sp>
      <p:sp>
        <p:nvSpPr>
          <p:cNvPr id="9223" name="ZoneTexte 9">
            <a:extLst>
              <a:ext uri="{FF2B5EF4-FFF2-40B4-BE49-F238E27FC236}">
                <a16:creationId xmlns:a16="http://schemas.microsoft.com/office/drawing/2014/main" id="{AD4D3D8E-13F5-C21A-A81A-2116D7154B6C}"/>
              </a:ext>
            </a:extLst>
          </p:cNvPr>
          <p:cNvSpPr txBox="1">
            <a:spLocks noChangeArrowheads="1"/>
          </p:cNvSpPr>
          <p:nvPr/>
        </p:nvSpPr>
        <p:spPr bwMode="auto">
          <a:xfrm>
            <a:off x="5761038" y="1501775"/>
            <a:ext cx="771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800">
                <a:latin typeface="Calibri" panose="020F0502020204030204" pitchFamily="34" charset="0"/>
              </a:rPr>
              <a:t>Autres savoirs</a:t>
            </a:r>
          </a:p>
        </p:txBody>
      </p:sp>
      <p:pic>
        <p:nvPicPr>
          <p:cNvPr id="9224" name="Image 10">
            <a:extLst>
              <a:ext uri="{FF2B5EF4-FFF2-40B4-BE49-F238E27FC236}">
                <a16:creationId xmlns:a16="http://schemas.microsoft.com/office/drawing/2014/main" id="{72F08305-650B-E95B-5C10-8ED8F7B0DE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847" b="36302"/>
          <a:stretch>
            <a:fillRect/>
          </a:stretch>
        </p:blipFill>
        <p:spPr bwMode="auto">
          <a:xfrm>
            <a:off x="2320925" y="5068888"/>
            <a:ext cx="5797550"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Rectangle 11">
            <a:extLst>
              <a:ext uri="{FF2B5EF4-FFF2-40B4-BE49-F238E27FC236}">
                <a16:creationId xmlns:a16="http://schemas.microsoft.com/office/drawing/2014/main" id="{A040BAED-EF0B-2E7C-4F91-CA440615CAD1}"/>
              </a:ext>
            </a:extLst>
          </p:cNvPr>
          <p:cNvSpPr>
            <a:spLocks noChangeArrowheads="1"/>
          </p:cNvSpPr>
          <p:nvPr/>
        </p:nvSpPr>
        <p:spPr bwMode="auto">
          <a:xfrm>
            <a:off x="4410075" y="4313238"/>
            <a:ext cx="457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1600" b="1">
                <a:latin typeface="Times New Roman" panose="02020603050405020304" pitchFamily="18" charset="0"/>
                <a:cs typeface="Calibri" panose="020F0502020204030204" pitchFamily="34" charset="0"/>
              </a:rPr>
              <a:t>Livres dont le titre évoque la géographie entre 1625 et 1834 </a:t>
            </a:r>
            <a:endParaRPr lang="fr-FR" altLang="fr-FR" sz="1600">
              <a:latin typeface="Calibri" panose="020F0502020204030204" pitchFamily="34" charset="0"/>
            </a:endParaRPr>
          </a:p>
        </p:txBody>
      </p:sp>
      <p:cxnSp>
        <p:nvCxnSpPr>
          <p:cNvPr id="14" name="Connecteur droit 13">
            <a:extLst>
              <a:ext uri="{FF2B5EF4-FFF2-40B4-BE49-F238E27FC236}">
                <a16:creationId xmlns:a16="http://schemas.microsoft.com/office/drawing/2014/main" id="{0AE524BF-C05A-49CC-941C-1AAE0E69BE78}"/>
              </a:ext>
            </a:extLst>
          </p:cNvPr>
          <p:cNvCxnSpPr>
            <a:cxnSpLocks/>
          </p:cNvCxnSpPr>
          <p:nvPr/>
        </p:nvCxnSpPr>
        <p:spPr>
          <a:xfrm>
            <a:off x="8069263" y="5068888"/>
            <a:ext cx="0" cy="128746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776626D4-E896-0582-2738-501AF8C2E497}"/>
              </a:ext>
            </a:extLst>
          </p:cNvPr>
          <p:cNvSpPr>
            <a:spLocks noGrp="1" noChangeArrowheads="1"/>
          </p:cNvSpPr>
          <p:nvPr>
            <p:ph type="title"/>
          </p:nvPr>
        </p:nvSpPr>
        <p:spPr>
          <a:xfrm>
            <a:off x="628650" y="365125"/>
            <a:ext cx="7886700" cy="531813"/>
          </a:xfrm>
        </p:spPr>
        <p:txBody>
          <a:bodyPr/>
          <a:lstStyle/>
          <a:p>
            <a:pPr algn="ctr"/>
            <a:r>
              <a:rPr lang="fr-FR" altLang="fr-FR" sz="2400"/>
              <a:t>Bandeaux, lettrines et fleurons</a:t>
            </a:r>
          </a:p>
        </p:txBody>
      </p:sp>
      <p:sp>
        <p:nvSpPr>
          <p:cNvPr id="10243" name="Espace réservé du numéro de diapositive 3">
            <a:extLst>
              <a:ext uri="{FF2B5EF4-FFF2-40B4-BE49-F238E27FC236}">
                <a16:creationId xmlns:a16="http://schemas.microsoft.com/office/drawing/2014/main" id="{D2292002-0227-DE5E-9796-1BAB19421204}"/>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2708EC65-3F9F-4444-B20D-D8FA9BCD4F2C}" type="slidenum">
              <a:rPr lang="fr-FR" altLang="fr-FR" sz="1200">
                <a:solidFill>
                  <a:srgbClr val="898989"/>
                </a:solidFill>
              </a:rPr>
              <a:pPr>
                <a:lnSpc>
                  <a:spcPct val="100000"/>
                </a:lnSpc>
                <a:spcBef>
                  <a:spcPct val="0"/>
                </a:spcBef>
                <a:buFontTx/>
                <a:buNone/>
              </a:pPr>
              <a:t>8</a:t>
            </a:fld>
            <a:endParaRPr lang="fr-FR" altLang="fr-FR" sz="1200">
              <a:solidFill>
                <a:srgbClr val="898989"/>
              </a:solidFill>
            </a:endParaRPr>
          </a:p>
        </p:txBody>
      </p:sp>
      <p:pic>
        <p:nvPicPr>
          <p:cNvPr id="10244" name="Image 5">
            <a:extLst>
              <a:ext uri="{FF2B5EF4-FFF2-40B4-BE49-F238E27FC236}">
                <a16:creationId xmlns:a16="http://schemas.microsoft.com/office/drawing/2014/main" id="{3A3BF140-61D6-1DAC-B08C-7EDD715B83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3913" y="1809750"/>
            <a:ext cx="1627187"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Image 6" descr="C:\Users\Nicolas Verdier\Dropbox\Chapitre 1 les livres à carte\Images chapitre 1\Bandeau académie des sciences copie.png">
            <a:extLst>
              <a:ext uri="{FF2B5EF4-FFF2-40B4-BE49-F238E27FC236}">
                <a16:creationId xmlns:a16="http://schemas.microsoft.com/office/drawing/2014/main" id="{19290E98-0388-BC9E-8631-EF116C55A6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438" y="4114800"/>
            <a:ext cx="5554662"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ZoneTexte 7">
            <a:extLst>
              <a:ext uri="{FF2B5EF4-FFF2-40B4-BE49-F238E27FC236}">
                <a16:creationId xmlns:a16="http://schemas.microsoft.com/office/drawing/2014/main" id="{ED6B5E0E-4F25-6DF9-4236-C1B1C83F49D4}"/>
              </a:ext>
            </a:extLst>
          </p:cNvPr>
          <p:cNvSpPr txBox="1">
            <a:spLocks noChangeArrowheads="1"/>
          </p:cNvSpPr>
          <p:nvPr/>
        </p:nvSpPr>
        <p:spPr bwMode="auto">
          <a:xfrm>
            <a:off x="1638300" y="5657850"/>
            <a:ext cx="1011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1800">
                <a:latin typeface="Calibri" panose="020F0502020204030204" pitchFamily="34" charset="0"/>
              </a:rPr>
              <a:t>Bandeau</a:t>
            </a:r>
          </a:p>
        </p:txBody>
      </p:sp>
      <p:sp>
        <p:nvSpPr>
          <p:cNvPr id="10247" name="ZoneTexte 9">
            <a:extLst>
              <a:ext uri="{FF2B5EF4-FFF2-40B4-BE49-F238E27FC236}">
                <a16:creationId xmlns:a16="http://schemas.microsoft.com/office/drawing/2014/main" id="{F0353802-41A7-307F-750B-E886E6E3DD1E}"/>
              </a:ext>
            </a:extLst>
          </p:cNvPr>
          <p:cNvSpPr txBox="1">
            <a:spLocks noChangeArrowheads="1"/>
          </p:cNvSpPr>
          <p:nvPr/>
        </p:nvSpPr>
        <p:spPr bwMode="auto">
          <a:xfrm>
            <a:off x="7240588" y="1439863"/>
            <a:ext cx="917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1800">
                <a:latin typeface="Calibri" panose="020F0502020204030204" pitchFamily="34" charset="0"/>
              </a:rPr>
              <a:t>Lettrine</a:t>
            </a:r>
          </a:p>
        </p:txBody>
      </p:sp>
      <p:pic>
        <p:nvPicPr>
          <p:cNvPr id="10248" name="Image 11">
            <a:extLst>
              <a:ext uri="{FF2B5EF4-FFF2-40B4-BE49-F238E27FC236}">
                <a16:creationId xmlns:a16="http://schemas.microsoft.com/office/drawing/2014/main" id="{E1435112-1339-68D4-C2AC-943832D2BE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0" y="1200150"/>
            <a:ext cx="3900488"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ZoneTexte 10">
            <a:extLst>
              <a:ext uri="{FF2B5EF4-FFF2-40B4-BE49-F238E27FC236}">
                <a16:creationId xmlns:a16="http://schemas.microsoft.com/office/drawing/2014/main" id="{0E0DC844-5342-D34D-EF64-77C785ACF0D6}"/>
              </a:ext>
            </a:extLst>
          </p:cNvPr>
          <p:cNvSpPr txBox="1">
            <a:spLocks noChangeArrowheads="1"/>
          </p:cNvSpPr>
          <p:nvPr/>
        </p:nvSpPr>
        <p:spPr bwMode="auto">
          <a:xfrm>
            <a:off x="566738" y="1296988"/>
            <a:ext cx="900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r>
              <a:rPr lang="fr-FR" altLang="fr-FR" sz="1800">
                <a:latin typeface="Calibri" panose="020F0502020204030204" pitchFamily="34" charset="0"/>
              </a:rPr>
              <a:t>Fleuron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4F24B84C-57D2-6E6E-275B-F7D4309F6AF1}"/>
              </a:ext>
            </a:extLst>
          </p:cNvPr>
          <p:cNvSpPr>
            <a:spLocks noGrp="1" noChangeArrowheads="1"/>
          </p:cNvSpPr>
          <p:nvPr>
            <p:ph type="title"/>
          </p:nvPr>
        </p:nvSpPr>
        <p:spPr>
          <a:xfrm>
            <a:off x="628650" y="239713"/>
            <a:ext cx="7886700" cy="365125"/>
          </a:xfrm>
        </p:spPr>
        <p:txBody>
          <a:bodyPr/>
          <a:lstStyle/>
          <a:p>
            <a:pPr algn="ctr"/>
            <a:r>
              <a:rPr lang="fr-FR" altLang="fr-FR" sz="2400"/>
              <a:t>Les frontispices, protocoles de lecture</a:t>
            </a:r>
          </a:p>
        </p:txBody>
      </p:sp>
      <p:sp>
        <p:nvSpPr>
          <p:cNvPr id="11267" name="Espace réservé du numéro de diapositive 3">
            <a:extLst>
              <a:ext uri="{FF2B5EF4-FFF2-40B4-BE49-F238E27FC236}">
                <a16:creationId xmlns:a16="http://schemas.microsoft.com/office/drawing/2014/main" id="{45D5E979-6452-3E9D-A4F8-BBD9DBDC49C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Work Sans" pitchFamily="2" charset="77"/>
              </a:defRPr>
            </a:lvl1pPr>
            <a:lvl2pPr marL="742950" indent="-285750">
              <a:lnSpc>
                <a:spcPct val="90000"/>
              </a:lnSpc>
              <a:spcBef>
                <a:spcPts val="500"/>
              </a:spcBef>
              <a:buFont typeface="Arial" panose="020B0604020202020204" pitchFamily="34" charset="0"/>
              <a:buChar char="•"/>
              <a:defRPr sz="2400">
                <a:solidFill>
                  <a:schemeClr val="tx1"/>
                </a:solidFill>
                <a:latin typeface="Work Sans" pitchFamily="2" charset="77"/>
              </a:defRPr>
            </a:lvl2pPr>
            <a:lvl3pPr marL="1143000" indent="-228600">
              <a:lnSpc>
                <a:spcPct val="90000"/>
              </a:lnSpc>
              <a:spcBef>
                <a:spcPts val="500"/>
              </a:spcBef>
              <a:buFont typeface="Arial" panose="020B0604020202020204" pitchFamily="34" charset="0"/>
              <a:buChar char="•"/>
              <a:defRPr sz="2000">
                <a:solidFill>
                  <a:schemeClr val="tx1"/>
                </a:solidFill>
                <a:latin typeface="Work Sans" pitchFamily="2" charset="77"/>
              </a:defRPr>
            </a:lvl3pPr>
            <a:lvl4pPr marL="1600200" indent="-228600">
              <a:lnSpc>
                <a:spcPct val="90000"/>
              </a:lnSpc>
              <a:spcBef>
                <a:spcPts val="500"/>
              </a:spcBef>
              <a:buFont typeface="Arial" panose="020B0604020202020204" pitchFamily="34" charset="0"/>
              <a:buChar char="•"/>
              <a:defRPr>
                <a:solidFill>
                  <a:schemeClr val="tx1"/>
                </a:solidFill>
                <a:latin typeface="Work Sans" pitchFamily="2" charset="77"/>
              </a:defRPr>
            </a:lvl4pPr>
            <a:lvl5pPr marL="2057400" indent="-228600">
              <a:lnSpc>
                <a:spcPct val="90000"/>
              </a:lnSpc>
              <a:spcBef>
                <a:spcPts val="500"/>
              </a:spcBef>
              <a:buFont typeface="Arial" panose="020B0604020202020204" pitchFamily="34" charset="0"/>
              <a:buChar char="•"/>
              <a:defRPr>
                <a:solidFill>
                  <a:schemeClr val="tx1"/>
                </a:solidFill>
                <a:latin typeface="Work Sans" pitchFamily="2" charset="77"/>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Work Sans" pitchFamily="2" charset="77"/>
              </a:defRPr>
            </a:lvl9pPr>
          </a:lstStyle>
          <a:p>
            <a:pPr>
              <a:lnSpc>
                <a:spcPct val="100000"/>
              </a:lnSpc>
              <a:spcBef>
                <a:spcPct val="0"/>
              </a:spcBef>
              <a:buFontTx/>
              <a:buNone/>
            </a:pPr>
            <a:fld id="{6D1361F7-63D9-6544-B798-0B00908B3B43}" type="slidenum">
              <a:rPr lang="fr-FR" altLang="fr-FR" sz="1200">
                <a:solidFill>
                  <a:srgbClr val="898989"/>
                </a:solidFill>
              </a:rPr>
              <a:pPr>
                <a:lnSpc>
                  <a:spcPct val="100000"/>
                </a:lnSpc>
                <a:spcBef>
                  <a:spcPct val="0"/>
                </a:spcBef>
                <a:buFontTx/>
                <a:buNone/>
              </a:pPr>
              <a:t>9</a:t>
            </a:fld>
            <a:endParaRPr lang="fr-FR" altLang="fr-FR" sz="1200">
              <a:solidFill>
                <a:srgbClr val="898989"/>
              </a:solidFill>
            </a:endParaRPr>
          </a:p>
        </p:txBody>
      </p:sp>
      <p:pic>
        <p:nvPicPr>
          <p:cNvPr id="11268" name="Image 4" descr="C:\Users\Nicolas Verdier\Dropbox\Chapitre 1 les livres à carte\Images chapitre 1\Blaeu, Frontispice atlas (dijon).png">
            <a:extLst>
              <a:ext uri="{FF2B5EF4-FFF2-40B4-BE49-F238E27FC236}">
                <a16:creationId xmlns:a16="http://schemas.microsoft.com/office/drawing/2014/main" id="{9580A058-8750-F510-BC46-9D9B9B3DB6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4925" y="846138"/>
            <a:ext cx="2030413" cy="299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Image 5" descr="C:\Users\Nicolas Verdier\Dropbox\Chapitre 1 les livres à carte\Images chapitre 1\GFrontispice Géographie Robbe copie.png">
            <a:extLst>
              <a:ext uri="{FF2B5EF4-FFF2-40B4-BE49-F238E27FC236}">
                <a16:creationId xmlns:a16="http://schemas.microsoft.com/office/drawing/2014/main" id="{6696683E-EA1B-2482-604E-58B92FCBB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5363" y="846138"/>
            <a:ext cx="1728787" cy="299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Image 6" descr="C:\Users\Nicolas Verdier\Dropbox\Chapitre 1 les livres à carte\Images chapitre 1\Frontispice d'Anville Géohisto copie.png">
            <a:extLst>
              <a:ext uri="{FF2B5EF4-FFF2-40B4-BE49-F238E27FC236}">
                <a16:creationId xmlns:a16="http://schemas.microsoft.com/office/drawing/2014/main" id="{C0AB489B-09BA-D2C6-59EB-3D32B1FB3D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3063" y="846138"/>
            <a:ext cx="1897062" cy="299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Image 7" descr="C:\Users\Nicolas Verdier\Dropbox\Chapitre 1 les livres à carte\Images chapitre 1\Dupain, art de lever image copie.png">
            <a:extLst>
              <a:ext uri="{FF2B5EF4-FFF2-40B4-BE49-F238E27FC236}">
                <a16:creationId xmlns:a16="http://schemas.microsoft.com/office/drawing/2014/main" id="{78ED47AD-B0C8-CA58-CC47-4DD6434FA7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3025" y="3989388"/>
            <a:ext cx="1673225"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Image 8" descr="C:\Users\Nicolas Verdier\Dropbox\Chapitre 1 les livres à carte\Images chapitre 1\Dupain, Science de l'arpenteur.png">
            <a:extLst>
              <a:ext uri="{FF2B5EF4-FFF2-40B4-BE49-F238E27FC236}">
                <a16:creationId xmlns:a16="http://schemas.microsoft.com/office/drawing/2014/main" id="{1F4D5F38-9BEF-7F22-34AD-B642F43C93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4863" y="3978275"/>
            <a:ext cx="1728787"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ZoneTexte 9">
            <a:extLst>
              <a:ext uri="{FF2B5EF4-FFF2-40B4-BE49-F238E27FC236}">
                <a16:creationId xmlns:a16="http://schemas.microsoft.com/office/drawing/2014/main" id="{95DE07E0-A3F5-4069-AA72-C7C09A998C09}"/>
              </a:ext>
            </a:extLst>
          </p:cNvPr>
          <p:cNvSpPr txBox="1"/>
          <p:nvPr/>
        </p:nvSpPr>
        <p:spPr>
          <a:xfrm>
            <a:off x="2108200" y="584200"/>
            <a:ext cx="504825" cy="261938"/>
          </a:xfrm>
          <a:prstGeom prst="rect">
            <a:avLst/>
          </a:prstGeom>
          <a:noFill/>
        </p:spPr>
        <p:txBody>
          <a:bodyPr wrap="none">
            <a:spAutoFit/>
          </a:bodyPr>
          <a:lstStyle/>
          <a:p>
            <a:pPr>
              <a:defRPr/>
            </a:pPr>
            <a:r>
              <a:rPr lang="fr-FR" sz="1050" dirty="0" err="1"/>
              <a:t>Blaeu</a:t>
            </a:r>
            <a:endParaRPr lang="fr-FR" sz="1050" dirty="0"/>
          </a:p>
        </p:txBody>
      </p:sp>
      <p:sp>
        <p:nvSpPr>
          <p:cNvPr id="11" name="ZoneTexte 10">
            <a:extLst>
              <a:ext uri="{FF2B5EF4-FFF2-40B4-BE49-F238E27FC236}">
                <a16:creationId xmlns:a16="http://schemas.microsoft.com/office/drawing/2014/main" id="{523698C5-ED4D-44B7-9B91-D38F3109F0D8}"/>
              </a:ext>
            </a:extLst>
          </p:cNvPr>
          <p:cNvSpPr txBox="1"/>
          <p:nvPr/>
        </p:nvSpPr>
        <p:spPr>
          <a:xfrm>
            <a:off x="4067175" y="566738"/>
            <a:ext cx="536575" cy="254000"/>
          </a:xfrm>
          <a:prstGeom prst="rect">
            <a:avLst/>
          </a:prstGeom>
          <a:noFill/>
        </p:spPr>
        <p:txBody>
          <a:bodyPr wrap="none">
            <a:spAutoFit/>
          </a:bodyPr>
          <a:lstStyle/>
          <a:p>
            <a:pPr>
              <a:defRPr/>
            </a:pPr>
            <a:r>
              <a:rPr lang="fr-FR" sz="1050" dirty="0" err="1"/>
              <a:t>Robbe</a:t>
            </a:r>
            <a:endParaRPr lang="fr-FR" sz="1050" dirty="0"/>
          </a:p>
        </p:txBody>
      </p:sp>
      <p:sp>
        <p:nvSpPr>
          <p:cNvPr id="12" name="ZoneTexte 11">
            <a:extLst>
              <a:ext uri="{FF2B5EF4-FFF2-40B4-BE49-F238E27FC236}">
                <a16:creationId xmlns:a16="http://schemas.microsoft.com/office/drawing/2014/main" id="{495C1D2A-4FF6-49E8-A0E4-E8F884ACAE6C}"/>
              </a:ext>
            </a:extLst>
          </p:cNvPr>
          <p:cNvSpPr txBox="1"/>
          <p:nvPr/>
        </p:nvSpPr>
        <p:spPr>
          <a:xfrm>
            <a:off x="6205538" y="555625"/>
            <a:ext cx="669925" cy="254000"/>
          </a:xfrm>
          <a:prstGeom prst="rect">
            <a:avLst/>
          </a:prstGeom>
          <a:noFill/>
        </p:spPr>
        <p:txBody>
          <a:bodyPr wrap="none">
            <a:spAutoFit/>
          </a:bodyPr>
          <a:lstStyle/>
          <a:p>
            <a:pPr>
              <a:defRPr/>
            </a:pPr>
            <a:r>
              <a:rPr lang="fr-FR" sz="1050" dirty="0"/>
              <a:t>D’Anville</a:t>
            </a:r>
          </a:p>
        </p:txBody>
      </p:sp>
      <p:sp>
        <p:nvSpPr>
          <p:cNvPr id="13" name="ZoneTexte 12">
            <a:extLst>
              <a:ext uri="{FF2B5EF4-FFF2-40B4-BE49-F238E27FC236}">
                <a16:creationId xmlns:a16="http://schemas.microsoft.com/office/drawing/2014/main" id="{8D7ED550-A0BC-4073-93C7-74C82F1A58AE}"/>
              </a:ext>
            </a:extLst>
          </p:cNvPr>
          <p:cNvSpPr txBox="1"/>
          <p:nvPr/>
        </p:nvSpPr>
        <p:spPr>
          <a:xfrm>
            <a:off x="6623050" y="5070475"/>
            <a:ext cx="1389063" cy="254000"/>
          </a:xfrm>
          <a:prstGeom prst="rect">
            <a:avLst/>
          </a:prstGeom>
          <a:noFill/>
        </p:spPr>
        <p:txBody>
          <a:bodyPr wrap="none">
            <a:spAutoFit/>
          </a:bodyPr>
          <a:lstStyle/>
          <a:p>
            <a:pPr>
              <a:defRPr/>
            </a:pPr>
            <a:r>
              <a:rPr lang="fr-FR" sz="1050" dirty="0"/>
              <a:t>Dupain de Montesson</a:t>
            </a:r>
          </a:p>
        </p:txBody>
      </p:sp>
    </p:spTree>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nalisé 1">
      <a:majorFont>
        <a:latin typeface="Work Sans SemiBold"/>
        <a:ea typeface=""/>
        <a:cs typeface=""/>
      </a:majorFont>
      <a:minorFont>
        <a:latin typeface="Work Sans"/>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680</TotalTime>
  <Words>504</Words>
  <Application>Microsoft Macintosh PowerPoint</Application>
  <PresentationFormat>Affichage à l'écran (4:3)</PresentationFormat>
  <Paragraphs>63</Paragraphs>
  <Slides>28</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28</vt:i4>
      </vt:variant>
    </vt:vector>
  </HeadingPairs>
  <TitlesOfParts>
    <vt:vector size="36" baseType="lpstr">
      <vt:lpstr>Work Sans</vt:lpstr>
      <vt:lpstr>Cambria</vt:lpstr>
      <vt:lpstr>Arial</vt:lpstr>
      <vt:lpstr>Times New Roman</vt:lpstr>
      <vt:lpstr>Calibri</vt:lpstr>
      <vt:lpstr>Work Sans SemiBold</vt:lpstr>
      <vt:lpstr>Calibri Light</vt:lpstr>
      <vt:lpstr>Thème Office</vt:lpstr>
      <vt:lpstr>La place de la carte au XVIIIe siècle</vt:lpstr>
      <vt:lpstr>Exemples de pages de titre renvoyant à des cartes  présentes dans les livres entre 1640 et 1810.</vt:lpstr>
      <vt:lpstr>Livres de la Bibliothèque Nationale de France inventoriés Avec la mention d'une carte au moins entre 1625 et 1844</vt:lpstr>
      <vt:lpstr>Les trois régimes cartographiques</vt:lpstr>
      <vt:lpstr>Du folio à l’octavo</vt:lpstr>
      <vt:lpstr>De Felice, "Système figuré des connoissances humaines", 1770</vt:lpstr>
      <vt:lpstr>Répartition des livres contenant des cartes en fonction de champs des savoirs indentifiables</vt:lpstr>
      <vt:lpstr>Bandeaux, lettrines et fleurons</vt:lpstr>
      <vt:lpstr>Les frontispices, protocoles de lecture</vt:lpstr>
      <vt:lpstr>Le frontispice anologon</vt:lpstr>
      <vt:lpstr>Présentation PowerPoint</vt:lpstr>
      <vt:lpstr>Présentation PowerPoint</vt:lpstr>
      <vt:lpstr>Présentation PowerPoint</vt:lpstr>
      <vt:lpstr>Présentation PowerPoint</vt:lpstr>
      <vt:lpstr>Présentation PowerPoint</vt:lpstr>
      <vt:lpstr>Trois pratiques d’insertion au cœur du livre</vt:lpstr>
      <vt:lpstr>Format et style scientifique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anais</dc:creator>
  <cp:lastModifiedBy>Ludovic Moncla</cp:lastModifiedBy>
  <cp:revision>36</cp:revision>
  <dcterms:created xsi:type="dcterms:W3CDTF">2021-04-22T12:49:51Z</dcterms:created>
  <dcterms:modified xsi:type="dcterms:W3CDTF">2023-01-24T17:54:54Z</dcterms:modified>
</cp:coreProperties>
</file>